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58" r:id="rId3"/>
    <p:sldId id="281" r:id="rId4"/>
    <p:sldId id="269" r:id="rId5"/>
    <p:sldId id="275" r:id="rId6"/>
    <p:sldId id="264" r:id="rId7"/>
    <p:sldId id="277" r:id="rId8"/>
    <p:sldId id="278" r:id="rId9"/>
    <p:sldId id="279" r:id="rId10"/>
    <p:sldId id="280" r:id="rId11"/>
    <p:sldId id="273" r:id="rId12"/>
    <p:sldId id="263" r:id="rId13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урагина Татьяна Валерьевна" initials="КТВ" lastIdx="1" clrIdx="0">
    <p:extLst>
      <p:ext uri="{19B8F6BF-5375-455C-9EA6-DF929625EA0E}">
        <p15:presenceInfo xmlns:p15="http://schemas.microsoft.com/office/powerpoint/2012/main" userId="S-1-5-21-2577331269-1353590925-818571127-762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5B90"/>
    <a:srgbClr val="E0F1FC"/>
    <a:srgbClr val="8A8D8F"/>
    <a:srgbClr val="9EBDD3"/>
    <a:srgbClr val="D0D1D2"/>
    <a:srgbClr val="FBFBFB"/>
    <a:srgbClr val="A7D7F7"/>
    <a:srgbClr val="4D585A"/>
    <a:srgbClr val="E1EAFF"/>
    <a:srgbClr val="0034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6374" autoAdjust="0"/>
  </p:normalViewPr>
  <p:slideViewPr>
    <p:cSldViewPr snapToGrid="0">
      <p:cViewPr varScale="1">
        <p:scale>
          <a:sx n="107" d="100"/>
          <a:sy n="107" d="100"/>
        </p:scale>
        <p:origin x="165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1B344-C5E1-4B8A-8CD0-E7AFB7C7C26A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49CB27-55BE-4EDF-BBF4-F632DDD09F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618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9CB27-55BE-4EDF-BBF4-F632DDD09F4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6412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9CB27-55BE-4EDF-BBF4-F632DDD09F4D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1531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9CB27-55BE-4EDF-BBF4-F632DDD09F4D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1648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9CB27-55BE-4EDF-BBF4-F632DDD09F4D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194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9CB27-55BE-4EDF-BBF4-F632DDD09F4D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734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9CB27-55BE-4EDF-BBF4-F632DDD09F4D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377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9CB27-55BE-4EDF-BBF4-F632DDD09F4D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9636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9CB27-55BE-4EDF-BBF4-F632DDD09F4D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622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9CB27-55BE-4EDF-BBF4-F632DDD09F4D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9396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9CB27-55BE-4EDF-BBF4-F632DDD09F4D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8627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9CB27-55BE-4EDF-BBF4-F632DDD09F4D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0511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9CB27-55BE-4EDF-BBF4-F632DDD09F4D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514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7D977-02E9-4AA0-80D9-BCA12BCA8758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982A-49D6-4582-9A73-702E7AECFE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228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7D977-02E9-4AA0-80D9-BCA12BCA8758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982A-49D6-4582-9A73-702E7AECFE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229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7D977-02E9-4AA0-80D9-BCA12BCA8758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982A-49D6-4582-9A73-702E7AECFE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42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7D977-02E9-4AA0-80D9-BCA12BCA8758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982A-49D6-4582-9A73-702E7AECFE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375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7D977-02E9-4AA0-80D9-BCA12BCA8758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982A-49D6-4582-9A73-702E7AECFE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994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7D977-02E9-4AA0-80D9-BCA12BCA8758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982A-49D6-4582-9A73-702E7AECFE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354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7D977-02E9-4AA0-80D9-BCA12BCA8758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982A-49D6-4582-9A73-702E7AECFE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246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7D977-02E9-4AA0-80D9-BCA12BCA8758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982A-49D6-4582-9A73-702E7AECFE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871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7D977-02E9-4AA0-80D9-BCA12BCA8758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982A-49D6-4582-9A73-702E7AECFE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235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7D977-02E9-4AA0-80D9-BCA12BCA8758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982A-49D6-4582-9A73-702E7AECFE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349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7D977-02E9-4AA0-80D9-BCA12BCA8758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982A-49D6-4582-9A73-702E7AECFE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634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7D977-02E9-4AA0-80D9-BCA12BCA8758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0982A-49D6-4582-9A73-702E7AECFE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002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2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11" Type="http://schemas.openxmlformats.org/officeDocument/2006/relationships/image" Target="../media/image68.png"/><Relationship Id="rId5" Type="http://schemas.openxmlformats.org/officeDocument/2006/relationships/image" Target="../media/image64.jpeg"/><Relationship Id="rId10" Type="http://schemas.openxmlformats.org/officeDocument/2006/relationships/image" Target="../media/image67.png"/><Relationship Id="rId4" Type="http://schemas.openxmlformats.org/officeDocument/2006/relationships/image" Target="../media/image63.png"/><Relationship Id="rId9" Type="http://schemas.openxmlformats.org/officeDocument/2006/relationships/image" Target="../media/image6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mailto:sylvia.legath@gce-europe.com" TargetMode="External"/><Relationship Id="rId3" Type="http://schemas.openxmlformats.org/officeDocument/2006/relationships/image" Target="../media/image69.png"/><Relationship Id="rId7" Type="http://schemas.openxmlformats.org/officeDocument/2006/relationships/image" Target="../media/image7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sk@gce.ru" TargetMode="External"/><Relationship Id="rId5" Type="http://schemas.openxmlformats.org/officeDocument/2006/relationships/hyperlink" Target="http://www.gce.ru/" TargetMode="External"/><Relationship Id="rId4" Type="http://schemas.openxmlformats.org/officeDocument/2006/relationships/hyperlink" Target="mailto:gce@gce.ru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ce.ru/" TargetMode="Externa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hyperlink" Target="mailto:gce@gce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3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8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4.png"/><Relationship Id="rId5" Type="http://schemas.openxmlformats.org/officeDocument/2006/relationships/image" Target="../media/image21.png"/><Relationship Id="rId10" Type="http://schemas.openxmlformats.org/officeDocument/2006/relationships/image" Target="../media/image3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9.png"/><Relationship Id="rId10" Type="http://schemas.openxmlformats.org/officeDocument/2006/relationships/image" Target="../media/image4.png"/><Relationship Id="rId4" Type="http://schemas.openxmlformats.org/officeDocument/2006/relationships/image" Target="../media/image28.png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2.jpeg"/><Relationship Id="rId7" Type="http://schemas.openxmlformats.org/officeDocument/2006/relationships/image" Target="../media/image4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38.jpeg"/><Relationship Id="rId5" Type="http://schemas.openxmlformats.org/officeDocument/2006/relationships/image" Target="../media/image34.jpeg"/><Relationship Id="rId10" Type="http://schemas.openxmlformats.org/officeDocument/2006/relationships/image" Target="../media/image37.png"/><Relationship Id="rId4" Type="http://schemas.openxmlformats.org/officeDocument/2006/relationships/image" Target="../media/image33.png"/><Relationship Id="rId9" Type="http://schemas.openxmlformats.org/officeDocument/2006/relationships/image" Target="../media/image3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40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11" Type="http://schemas.openxmlformats.org/officeDocument/2006/relationships/image" Target="../media/image46.png"/><Relationship Id="rId5" Type="http://schemas.openxmlformats.org/officeDocument/2006/relationships/image" Target="../media/image42.jpeg"/><Relationship Id="rId10" Type="http://schemas.openxmlformats.org/officeDocument/2006/relationships/image" Target="../media/image45.png"/><Relationship Id="rId4" Type="http://schemas.openxmlformats.org/officeDocument/2006/relationships/image" Target="../media/image41.png"/><Relationship Id="rId9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7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53.png"/><Relationship Id="rId5" Type="http://schemas.openxmlformats.org/officeDocument/2006/relationships/image" Target="../media/image49.png"/><Relationship Id="rId10" Type="http://schemas.openxmlformats.org/officeDocument/2006/relationships/image" Target="../media/image52.png"/><Relationship Id="rId4" Type="http://schemas.openxmlformats.org/officeDocument/2006/relationships/image" Target="../media/image48.png"/><Relationship Id="rId9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4.png"/><Relationship Id="rId7" Type="http://schemas.openxmlformats.org/officeDocument/2006/relationships/image" Target="../media/image56.png"/><Relationship Id="rId12" Type="http://schemas.openxmlformats.org/officeDocument/2006/relationships/image" Target="../media/image6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60.jpeg"/><Relationship Id="rId5" Type="http://schemas.openxmlformats.org/officeDocument/2006/relationships/image" Target="../media/image3.png"/><Relationship Id="rId10" Type="http://schemas.openxmlformats.org/officeDocument/2006/relationships/image" Target="../media/image59.jpeg"/><Relationship Id="rId4" Type="http://schemas.openxmlformats.org/officeDocument/2006/relationships/image" Target="../media/image55.png"/><Relationship Id="rId9" Type="http://schemas.openxmlformats.org/officeDocument/2006/relationships/image" Target="../media/image5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Прямоугольник 76"/>
          <p:cNvSpPr/>
          <p:nvPr/>
        </p:nvSpPr>
        <p:spPr>
          <a:xfrm>
            <a:off x="-8694" y="-45817"/>
            <a:ext cx="2353545" cy="6858000"/>
          </a:xfrm>
          <a:prstGeom prst="rect">
            <a:avLst/>
          </a:prstGeom>
          <a:solidFill>
            <a:srgbClr val="E0F1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76"/>
          <a:stretch/>
        </p:blipFill>
        <p:spPr>
          <a:xfrm>
            <a:off x="5322918" y="307862"/>
            <a:ext cx="3220115" cy="518353"/>
          </a:xfrm>
          <a:prstGeom prst="rect">
            <a:avLst/>
          </a:prstGeom>
        </p:spPr>
      </p:pic>
      <p:sp>
        <p:nvSpPr>
          <p:cNvPr id="54" name="Прямоугольник 53"/>
          <p:cNvSpPr/>
          <p:nvPr/>
        </p:nvSpPr>
        <p:spPr>
          <a:xfrm>
            <a:off x="850484" y="1238779"/>
            <a:ext cx="8162887" cy="676856"/>
          </a:xfrm>
          <a:custGeom>
            <a:avLst/>
            <a:gdLst>
              <a:gd name="connsiteX0" fmla="*/ 0 w 7763318"/>
              <a:gd name="connsiteY0" fmla="*/ 0 h 676856"/>
              <a:gd name="connsiteX1" fmla="*/ 7763318 w 7763318"/>
              <a:gd name="connsiteY1" fmla="*/ 0 h 676856"/>
              <a:gd name="connsiteX2" fmla="*/ 7763318 w 7763318"/>
              <a:gd name="connsiteY2" fmla="*/ 676856 h 676856"/>
              <a:gd name="connsiteX3" fmla="*/ 0 w 7763318"/>
              <a:gd name="connsiteY3" fmla="*/ 676856 h 676856"/>
              <a:gd name="connsiteX4" fmla="*/ 0 w 7763318"/>
              <a:gd name="connsiteY4" fmla="*/ 0 h 676856"/>
              <a:gd name="connsiteX0" fmla="*/ 0 w 8162887"/>
              <a:gd name="connsiteY0" fmla="*/ 0 h 676856"/>
              <a:gd name="connsiteX1" fmla="*/ 7763318 w 8162887"/>
              <a:gd name="connsiteY1" fmla="*/ 0 h 676856"/>
              <a:gd name="connsiteX2" fmla="*/ 8162887 w 8162887"/>
              <a:gd name="connsiteY2" fmla="*/ 676856 h 676856"/>
              <a:gd name="connsiteX3" fmla="*/ 0 w 8162887"/>
              <a:gd name="connsiteY3" fmla="*/ 676856 h 676856"/>
              <a:gd name="connsiteX4" fmla="*/ 0 w 8162887"/>
              <a:gd name="connsiteY4" fmla="*/ 0 h 676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62887" h="676856">
                <a:moveTo>
                  <a:pt x="0" y="0"/>
                </a:moveTo>
                <a:lnTo>
                  <a:pt x="7763318" y="0"/>
                </a:lnTo>
                <a:lnTo>
                  <a:pt x="8162887" y="676856"/>
                </a:lnTo>
                <a:lnTo>
                  <a:pt x="0" y="67685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366148" y="1929145"/>
            <a:ext cx="8162887" cy="687014"/>
          </a:xfrm>
          <a:custGeom>
            <a:avLst/>
            <a:gdLst>
              <a:gd name="connsiteX0" fmla="*/ 0 w 7763318"/>
              <a:gd name="connsiteY0" fmla="*/ 0 h 695037"/>
              <a:gd name="connsiteX1" fmla="*/ 7763318 w 7763318"/>
              <a:gd name="connsiteY1" fmla="*/ 0 h 695037"/>
              <a:gd name="connsiteX2" fmla="*/ 7763318 w 7763318"/>
              <a:gd name="connsiteY2" fmla="*/ 695037 h 695037"/>
              <a:gd name="connsiteX3" fmla="*/ 0 w 7763318"/>
              <a:gd name="connsiteY3" fmla="*/ 695037 h 695037"/>
              <a:gd name="connsiteX4" fmla="*/ 0 w 7763318"/>
              <a:gd name="connsiteY4" fmla="*/ 0 h 695037"/>
              <a:gd name="connsiteX0" fmla="*/ 0 w 8162887"/>
              <a:gd name="connsiteY0" fmla="*/ 0 h 695037"/>
              <a:gd name="connsiteX1" fmla="*/ 7763318 w 8162887"/>
              <a:gd name="connsiteY1" fmla="*/ 0 h 695037"/>
              <a:gd name="connsiteX2" fmla="*/ 8162887 w 8162887"/>
              <a:gd name="connsiteY2" fmla="*/ 687353 h 695037"/>
              <a:gd name="connsiteX3" fmla="*/ 0 w 8162887"/>
              <a:gd name="connsiteY3" fmla="*/ 695037 h 695037"/>
              <a:gd name="connsiteX4" fmla="*/ 0 w 8162887"/>
              <a:gd name="connsiteY4" fmla="*/ 0 h 695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62887" h="695037">
                <a:moveTo>
                  <a:pt x="0" y="0"/>
                </a:moveTo>
                <a:lnTo>
                  <a:pt x="7763318" y="0"/>
                </a:lnTo>
                <a:lnTo>
                  <a:pt x="8162887" y="687353"/>
                </a:lnTo>
                <a:lnTo>
                  <a:pt x="0" y="69503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1590264" y="1423155"/>
            <a:ext cx="68522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/>
              <a:t>Экспертиза </a:t>
            </a:r>
            <a:r>
              <a:rPr lang="ru-RU" sz="1600" spc="-30" dirty="0"/>
              <a:t>документации на техническое </a:t>
            </a:r>
            <a:r>
              <a:rPr lang="ru-RU" sz="1600" dirty="0"/>
              <a:t>перевооружение ОПО.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2025836" y="2093966"/>
            <a:ext cx="53401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/>
              <a:t>Разработка декларации промышленной безопасности.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425394" y="1189627"/>
            <a:ext cx="1567743" cy="1416941"/>
            <a:chOff x="425394" y="2095384"/>
            <a:chExt cx="1567743" cy="1416941"/>
          </a:xfrm>
        </p:grpSpPr>
        <p:sp>
          <p:nvSpPr>
            <p:cNvPr id="29" name="Равнобедренный треугольник 28"/>
            <p:cNvSpPr/>
            <p:nvPr/>
          </p:nvSpPr>
          <p:spPr>
            <a:xfrm rot="10800000">
              <a:off x="427631" y="2821393"/>
              <a:ext cx="792044" cy="690932"/>
            </a:xfrm>
            <a:custGeom>
              <a:avLst/>
              <a:gdLst>
                <a:gd name="connsiteX0" fmla="*/ 0 w 834045"/>
                <a:gd name="connsiteY0" fmla="*/ 719004 h 719004"/>
                <a:gd name="connsiteX1" fmla="*/ 417023 w 834045"/>
                <a:gd name="connsiteY1" fmla="*/ 0 h 719004"/>
                <a:gd name="connsiteX2" fmla="*/ 834045 w 834045"/>
                <a:gd name="connsiteY2" fmla="*/ 719004 h 719004"/>
                <a:gd name="connsiteX3" fmla="*/ 0 w 834045"/>
                <a:gd name="connsiteY3" fmla="*/ 719004 h 719004"/>
                <a:gd name="connsiteX0" fmla="*/ 0 w 848559"/>
                <a:gd name="connsiteY0" fmla="*/ 726261 h 726261"/>
                <a:gd name="connsiteX1" fmla="*/ 431537 w 848559"/>
                <a:gd name="connsiteY1" fmla="*/ 0 h 726261"/>
                <a:gd name="connsiteX2" fmla="*/ 848559 w 848559"/>
                <a:gd name="connsiteY2" fmla="*/ 719004 h 726261"/>
                <a:gd name="connsiteX3" fmla="*/ 0 w 848559"/>
                <a:gd name="connsiteY3" fmla="*/ 726261 h 726261"/>
                <a:gd name="connsiteX0" fmla="*/ 0 w 848559"/>
                <a:gd name="connsiteY0" fmla="*/ 731071 h 731071"/>
                <a:gd name="connsiteX1" fmla="*/ 445673 w 848559"/>
                <a:gd name="connsiteY1" fmla="*/ 0 h 731071"/>
                <a:gd name="connsiteX2" fmla="*/ 848559 w 848559"/>
                <a:gd name="connsiteY2" fmla="*/ 723814 h 731071"/>
                <a:gd name="connsiteX3" fmla="*/ 0 w 848559"/>
                <a:gd name="connsiteY3" fmla="*/ 731071 h 731071"/>
                <a:gd name="connsiteX0" fmla="*/ 0 w 829710"/>
                <a:gd name="connsiteY0" fmla="*/ 745502 h 745502"/>
                <a:gd name="connsiteX1" fmla="*/ 426824 w 829710"/>
                <a:gd name="connsiteY1" fmla="*/ 0 h 745502"/>
                <a:gd name="connsiteX2" fmla="*/ 829710 w 829710"/>
                <a:gd name="connsiteY2" fmla="*/ 723814 h 745502"/>
                <a:gd name="connsiteX3" fmla="*/ 0 w 829710"/>
                <a:gd name="connsiteY3" fmla="*/ 745502 h 745502"/>
                <a:gd name="connsiteX0" fmla="*/ 0 w 839134"/>
                <a:gd name="connsiteY0" fmla="*/ 745502 h 745502"/>
                <a:gd name="connsiteX1" fmla="*/ 436248 w 839134"/>
                <a:gd name="connsiteY1" fmla="*/ 0 h 745502"/>
                <a:gd name="connsiteX2" fmla="*/ 839134 w 839134"/>
                <a:gd name="connsiteY2" fmla="*/ 723814 h 745502"/>
                <a:gd name="connsiteX3" fmla="*/ 0 w 839134"/>
                <a:gd name="connsiteY3" fmla="*/ 745502 h 745502"/>
                <a:gd name="connsiteX0" fmla="*/ 0 w 923954"/>
                <a:gd name="connsiteY0" fmla="*/ 745502 h 745502"/>
                <a:gd name="connsiteX1" fmla="*/ 436248 w 923954"/>
                <a:gd name="connsiteY1" fmla="*/ 0 h 745502"/>
                <a:gd name="connsiteX2" fmla="*/ 923954 w 923954"/>
                <a:gd name="connsiteY2" fmla="*/ 502528 h 745502"/>
                <a:gd name="connsiteX3" fmla="*/ 0 w 923954"/>
                <a:gd name="connsiteY3" fmla="*/ 745502 h 745502"/>
                <a:gd name="connsiteX0" fmla="*/ 0 w 843846"/>
                <a:gd name="connsiteY0" fmla="*/ 745502 h 745502"/>
                <a:gd name="connsiteX1" fmla="*/ 436248 w 843846"/>
                <a:gd name="connsiteY1" fmla="*/ 0 h 745502"/>
                <a:gd name="connsiteX2" fmla="*/ 843846 w 843846"/>
                <a:gd name="connsiteY2" fmla="*/ 728625 h 745502"/>
                <a:gd name="connsiteX3" fmla="*/ 0 w 843846"/>
                <a:gd name="connsiteY3" fmla="*/ 745502 h 745502"/>
                <a:gd name="connsiteX0" fmla="*/ 0 w 763739"/>
                <a:gd name="connsiteY0" fmla="*/ 682964 h 728625"/>
                <a:gd name="connsiteX1" fmla="*/ 356141 w 763739"/>
                <a:gd name="connsiteY1" fmla="*/ 0 h 728625"/>
                <a:gd name="connsiteX2" fmla="*/ 763739 w 763739"/>
                <a:gd name="connsiteY2" fmla="*/ 728625 h 728625"/>
                <a:gd name="connsiteX3" fmla="*/ 0 w 763739"/>
                <a:gd name="connsiteY3" fmla="*/ 682964 h 728625"/>
                <a:gd name="connsiteX0" fmla="*/ 0 w 834421"/>
                <a:gd name="connsiteY0" fmla="*/ 740691 h 740691"/>
                <a:gd name="connsiteX1" fmla="*/ 426823 w 834421"/>
                <a:gd name="connsiteY1" fmla="*/ 0 h 740691"/>
                <a:gd name="connsiteX2" fmla="*/ 834421 w 834421"/>
                <a:gd name="connsiteY2" fmla="*/ 728625 h 740691"/>
                <a:gd name="connsiteX3" fmla="*/ 0 w 834421"/>
                <a:gd name="connsiteY3" fmla="*/ 740691 h 740691"/>
                <a:gd name="connsiteX0" fmla="*/ 0 w 777875"/>
                <a:gd name="connsiteY0" fmla="*/ 618021 h 728625"/>
                <a:gd name="connsiteX1" fmla="*/ 370277 w 777875"/>
                <a:gd name="connsiteY1" fmla="*/ 0 h 728625"/>
                <a:gd name="connsiteX2" fmla="*/ 777875 w 777875"/>
                <a:gd name="connsiteY2" fmla="*/ 728625 h 728625"/>
                <a:gd name="connsiteX3" fmla="*/ 0 w 777875"/>
                <a:gd name="connsiteY3" fmla="*/ 618021 h 728625"/>
                <a:gd name="connsiteX0" fmla="*/ 0 w 841490"/>
                <a:gd name="connsiteY0" fmla="*/ 743096 h 743096"/>
                <a:gd name="connsiteX1" fmla="*/ 433892 w 841490"/>
                <a:gd name="connsiteY1" fmla="*/ 0 h 743096"/>
                <a:gd name="connsiteX2" fmla="*/ 841490 w 841490"/>
                <a:gd name="connsiteY2" fmla="*/ 728625 h 743096"/>
                <a:gd name="connsiteX3" fmla="*/ 0 w 841490"/>
                <a:gd name="connsiteY3" fmla="*/ 743096 h 743096"/>
                <a:gd name="connsiteX0" fmla="*/ 0 w 723685"/>
                <a:gd name="connsiteY0" fmla="*/ 743096 h 743096"/>
                <a:gd name="connsiteX1" fmla="*/ 433892 w 723685"/>
                <a:gd name="connsiteY1" fmla="*/ 0 h 743096"/>
                <a:gd name="connsiteX2" fmla="*/ 723685 w 723685"/>
                <a:gd name="connsiteY2" fmla="*/ 678115 h 743096"/>
                <a:gd name="connsiteX3" fmla="*/ 0 w 723685"/>
                <a:gd name="connsiteY3" fmla="*/ 743096 h 743096"/>
                <a:gd name="connsiteX0" fmla="*/ 0 w 834422"/>
                <a:gd name="connsiteY0" fmla="*/ 743096 h 743096"/>
                <a:gd name="connsiteX1" fmla="*/ 433892 w 834422"/>
                <a:gd name="connsiteY1" fmla="*/ 0 h 743096"/>
                <a:gd name="connsiteX2" fmla="*/ 834422 w 834422"/>
                <a:gd name="connsiteY2" fmla="*/ 733435 h 743096"/>
                <a:gd name="connsiteX3" fmla="*/ 0 w 834422"/>
                <a:gd name="connsiteY3" fmla="*/ 743096 h 743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4422" h="743096">
                  <a:moveTo>
                    <a:pt x="0" y="743096"/>
                  </a:moveTo>
                  <a:lnTo>
                    <a:pt x="433892" y="0"/>
                  </a:lnTo>
                  <a:lnTo>
                    <a:pt x="834422" y="733435"/>
                  </a:lnTo>
                  <a:lnTo>
                    <a:pt x="0" y="743096"/>
                  </a:lnTo>
                  <a:close/>
                </a:path>
              </a:pathLst>
            </a:custGeom>
            <a:solidFill>
              <a:srgbClr val="8A8D8F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Параллелограмм 27"/>
            <p:cNvSpPr/>
            <p:nvPr/>
          </p:nvSpPr>
          <p:spPr>
            <a:xfrm>
              <a:off x="807185" y="2821392"/>
              <a:ext cx="1185952" cy="687558"/>
            </a:xfrm>
            <a:custGeom>
              <a:avLst/>
              <a:gdLst>
                <a:gd name="connsiteX0" fmla="*/ 0 w 1023257"/>
                <a:gd name="connsiteY0" fmla="*/ 725333 h 725333"/>
                <a:gd name="connsiteX1" fmla="*/ 364451 w 1023257"/>
                <a:gd name="connsiteY1" fmla="*/ 0 h 725333"/>
                <a:gd name="connsiteX2" fmla="*/ 1023257 w 1023257"/>
                <a:gd name="connsiteY2" fmla="*/ 0 h 725333"/>
                <a:gd name="connsiteX3" fmla="*/ 658806 w 1023257"/>
                <a:gd name="connsiteY3" fmla="*/ 725333 h 725333"/>
                <a:gd name="connsiteX4" fmla="*/ 0 w 1023257"/>
                <a:gd name="connsiteY4" fmla="*/ 725333 h 725333"/>
                <a:gd name="connsiteX0" fmla="*/ 0 w 1117599"/>
                <a:gd name="connsiteY0" fmla="*/ 732590 h 732590"/>
                <a:gd name="connsiteX1" fmla="*/ 458793 w 1117599"/>
                <a:gd name="connsiteY1" fmla="*/ 0 h 732590"/>
                <a:gd name="connsiteX2" fmla="*/ 1117599 w 1117599"/>
                <a:gd name="connsiteY2" fmla="*/ 0 h 732590"/>
                <a:gd name="connsiteX3" fmla="*/ 753148 w 1117599"/>
                <a:gd name="connsiteY3" fmla="*/ 725333 h 732590"/>
                <a:gd name="connsiteX4" fmla="*/ 0 w 1117599"/>
                <a:gd name="connsiteY4" fmla="*/ 732590 h 732590"/>
                <a:gd name="connsiteX0" fmla="*/ 0 w 1262742"/>
                <a:gd name="connsiteY0" fmla="*/ 732590 h 732590"/>
                <a:gd name="connsiteX1" fmla="*/ 458793 w 1262742"/>
                <a:gd name="connsiteY1" fmla="*/ 0 h 732590"/>
                <a:gd name="connsiteX2" fmla="*/ 1262742 w 1262742"/>
                <a:gd name="connsiteY2" fmla="*/ 0 h 732590"/>
                <a:gd name="connsiteX3" fmla="*/ 753148 w 1262742"/>
                <a:gd name="connsiteY3" fmla="*/ 725333 h 732590"/>
                <a:gd name="connsiteX4" fmla="*/ 0 w 1262742"/>
                <a:gd name="connsiteY4" fmla="*/ 732590 h 732590"/>
                <a:gd name="connsiteX0" fmla="*/ 0 w 1262742"/>
                <a:gd name="connsiteY0" fmla="*/ 732590 h 732590"/>
                <a:gd name="connsiteX1" fmla="*/ 458793 w 1262742"/>
                <a:gd name="connsiteY1" fmla="*/ 0 h 732590"/>
                <a:gd name="connsiteX2" fmla="*/ 1262742 w 1262742"/>
                <a:gd name="connsiteY2" fmla="*/ 0 h 732590"/>
                <a:gd name="connsiteX3" fmla="*/ 840234 w 1262742"/>
                <a:gd name="connsiteY3" fmla="*/ 718076 h 732590"/>
                <a:gd name="connsiteX4" fmla="*/ 0 w 1262742"/>
                <a:gd name="connsiteY4" fmla="*/ 732590 h 732590"/>
                <a:gd name="connsiteX0" fmla="*/ 0 w 1262742"/>
                <a:gd name="connsiteY0" fmla="*/ 732590 h 732590"/>
                <a:gd name="connsiteX1" fmla="*/ 437022 w 1262742"/>
                <a:gd name="connsiteY1" fmla="*/ 0 h 732590"/>
                <a:gd name="connsiteX2" fmla="*/ 1262742 w 1262742"/>
                <a:gd name="connsiteY2" fmla="*/ 0 h 732590"/>
                <a:gd name="connsiteX3" fmla="*/ 840234 w 1262742"/>
                <a:gd name="connsiteY3" fmla="*/ 718076 h 732590"/>
                <a:gd name="connsiteX4" fmla="*/ 0 w 1262742"/>
                <a:gd name="connsiteY4" fmla="*/ 732590 h 732590"/>
                <a:gd name="connsiteX0" fmla="*/ 0 w 1262742"/>
                <a:gd name="connsiteY0" fmla="*/ 732590 h 732590"/>
                <a:gd name="connsiteX1" fmla="*/ 437022 w 1262742"/>
                <a:gd name="connsiteY1" fmla="*/ 0 h 732590"/>
                <a:gd name="connsiteX2" fmla="*/ 1262742 w 1262742"/>
                <a:gd name="connsiteY2" fmla="*/ 0 h 732590"/>
                <a:gd name="connsiteX3" fmla="*/ 835471 w 1262742"/>
                <a:gd name="connsiteY3" fmla="*/ 727601 h 732590"/>
                <a:gd name="connsiteX4" fmla="*/ 0 w 1262742"/>
                <a:gd name="connsiteY4" fmla="*/ 732590 h 732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2742" h="732590">
                  <a:moveTo>
                    <a:pt x="0" y="732590"/>
                  </a:moveTo>
                  <a:lnTo>
                    <a:pt x="437022" y="0"/>
                  </a:lnTo>
                  <a:lnTo>
                    <a:pt x="1262742" y="0"/>
                  </a:lnTo>
                  <a:lnTo>
                    <a:pt x="835471" y="727601"/>
                  </a:lnTo>
                  <a:lnTo>
                    <a:pt x="0" y="732590"/>
                  </a:lnTo>
                  <a:close/>
                </a:path>
              </a:pathLst>
            </a:custGeom>
            <a:solidFill>
              <a:srgbClr val="0D5B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1201216" y="2782497"/>
              <a:ext cx="441418" cy="7226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dirty="0">
                  <a:solidFill>
                    <a:schemeClr val="bg1"/>
                  </a:solidFill>
                </a:rPr>
                <a:t>2</a:t>
              </a:r>
              <a:endParaRPr lang="ru-RU" sz="4400" dirty="0">
                <a:solidFill>
                  <a:schemeClr val="bg1"/>
                </a:solidFill>
              </a:endParaRPr>
            </a:p>
          </p:txBody>
        </p:sp>
        <p:sp>
          <p:nvSpPr>
            <p:cNvPr id="28" name="Параллелограмм 27"/>
            <p:cNvSpPr/>
            <p:nvPr/>
          </p:nvSpPr>
          <p:spPr>
            <a:xfrm>
              <a:off x="425394" y="2144536"/>
              <a:ext cx="1185952" cy="688039"/>
            </a:xfrm>
            <a:custGeom>
              <a:avLst/>
              <a:gdLst>
                <a:gd name="connsiteX0" fmla="*/ 0 w 1023257"/>
                <a:gd name="connsiteY0" fmla="*/ 725333 h 725333"/>
                <a:gd name="connsiteX1" fmla="*/ 364451 w 1023257"/>
                <a:gd name="connsiteY1" fmla="*/ 0 h 725333"/>
                <a:gd name="connsiteX2" fmla="*/ 1023257 w 1023257"/>
                <a:gd name="connsiteY2" fmla="*/ 0 h 725333"/>
                <a:gd name="connsiteX3" fmla="*/ 658806 w 1023257"/>
                <a:gd name="connsiteY3" fmla="*/ 725333 h 725333"/>
                <a:gd name="connsiteX4" fmla="*/ 0 w 1023257"/>
                <a:gd name="connsiteY4" fmla="*/ 725333 h 725333"/>
                <a:gd name="connsiteX0" fmla="*/ 0 w 1117599"/>
                <a:gd name="connsiteY0" fmla="*/ 732590 h 732590"/>
                <a:gd name="connsiteX1" fmla="*/ 458793 w 1117599"/>
                <a:gd name="connsiteY1" fmla="*/ 0 h 732590"/>
                <a:gd name="connsiteX2" fmla="*/ 1117599 w 1117599"/>
                <a:gd name="connsiteY2" fmla="*/ 0 h 732590"/>
                <a:gd name="connsiteX3" fmla="*/ 753148 w 1117599"/>
                <a:gd name="connsiteY3" fmla="*/ 725333 h 732590"/>
                <a:gd name="connsiteX4" fmla="*/ 0 w 1117599"/>
                <a:gd name="connsiteY4" fmla="*/ 732590 h 732590"/>
                <a:gd name="connsiteX0" fmla="*/ 0 w 1262742"/>
                <a:gd name="connsiteY0" fmla="*/ 732590 h 732590"/>
                <a:gd name="connsiteX1" fmla="*/ 458793 w 1262742"/>
                <a:gd name="connsiteY1" fmla="*/ 0 h 732590"/>
                <a:gd name="connsiteX2" fmla="*/ 1262742 w 1262742"/>
                <a:gd name="connsiteY2" fmla="*/ 0 h 732590"/>
                <a:gd name="connsiteX3" fmla="*/ 753148 w 1262742"/>
                <a:gd name="connsiteY3" fmla="*/ 725333 h 732590"/>
                <a:gd name="connsiteX4" fmla="*/ 0 w 1262742"/>
                <a:gd name="connsiteY4" fmla="*/ 732590 h 732590"/>
                <a:gd name="connsiteX0" fmla="*/ 0 w 1262742"/>
                <a:gd name="connsiteY0" fmla="*/ 732590 h 732590"/>
                <a:gd name="connsiteX1" fmla="*/ 458793 w 1262742"/>
                <a:gd name="connsiteY1" fmla="*/ 0 h 732590"/>
                <a:gd name="connsiteX2" fmla="*/ 1262742 w 1262742"/>
                <a:gd name="connsiteY2" fmla="*/ 0 h 732590"/>
                <a:gd name="connsiteX3" fmla="*/ 840234 w 1262742"/>
                <a:gd name="connsiteY3" fmla="*/ 718076 h 732590"/>
                <a:gd name="connsiteX4" fmla="*/ 0 w 1262742"/>
                <a:gd name="connsiteY4" fmla="*/ 732590 h 732590"/>
                <a:gd name="connsiteX0" fmla="*/ 0 w 1262742"/>
                <a:gd name="connsiteY0" fmla="*/ 732590 h 732590"/>
                <a:gd name="connsiteX1" fmla="*/ 437022 w 1262742"/>
                <a:gd name="connsiteY1" fmla="*/ 0 h 732590"/>
                <a:gd name="connsiteX2" fmla="*/ 1262742 w 1262742"/>
                <a:gd name="connsiteY2" fmla="*/ 0 h 732590"/>
                <a:gd name="connsiteX3" fmla="*/ 840234 w 1262742"/>
                <a:gd name="connsiteY3" fmla="*/ 718076 h 732590"/>
                <a:gd name="connsiteX4" fmla="*/ 0 w 1262742"/>
                <a:gd name="connsiteY4" fmla="*/ 732590 h 732590"/>
                <a:gd name="connsiteX0" fmla="*/ 0 w 1262742"/>
                <a:gd name="connsiteY0" fmla="*/ 732590 h 732590"/>
                <a:gd name="connsiteX1" fmla="*/ 437022 w 1262742"/>
                <a:gd name="connsiteY1" fmla="*/ 0 h 732590"/>
                <a:gd name="connsiteX2" fmla="*/ 1262742 w 1262742"/>
                <a:gd name="connsiteY2" fmla="*/ 0 h 732590"/>
                <a:gd name="connsiteX3" fmla="*/ 837853 w 1262742"/>
                <a:gd name="connsiteY3" fmla="*/ 725220 h 732590"/>
                <a:gd name="connsiteX4" fmla="*/ 0 w 1262742"/>
                <a:gd name="connsiteY4" fmla="*/ 732590 h 732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2742" h="732590">
                  <a:moveTo>
                    <a:pt x="0" y="732590"/>
                  </a:moveTo>
                  <a:lnTo>
                    <a:pt x="437022" y="0"/>
                  </a:lnTo>
                  <a:lnTo>
                    <a:pt x="1262742" y="0"/>
                  </a:lnTo>
                  <a:lnTo>
                    <a:pt x="837853" y="725220"/>
                  </a:lnTo>
                  <a:lnTo>
                    <a:pt x="0" y="732590"/>
                  </a:lnTo>
                  <a:close/>
                </a:path>
              </a:pathLst>
            </a:custGeom>
            <a:solidFill>
              <a:srgbClr val="8A8D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784862" y="2095384"/>
              <a:ext cx="441418" cy="7226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dirty="0">
                  <a:solidFill>
                    <a:schemeClr val="bg1"/>
                  </a:solidFill>
                </a:rPr>
                <a:t>1</a:t>
              </a:r>
              <a:endParaRPr lang="ru-RU" sz="4400" dirty="0">
                <a:solidFill>
                  <a:schemeClr val="bg1"/>
                </a:solidFill>
              </a:endParaRPr>
            </a:p>
          </p:txBody>
        </p:sp>
      </p:grpSp>
      <p:sp>
        <p:nvSpPr>
          <p:cNvPr id="62" name="Прямоугольник 61"/>
          <p:cNvSpPr/>
          <p:nvPr/>
        </p:nvSpPr>
        <p:spPr>
          <a:xfrm>
            <a:off x="1617096" y="2595528"/>
            <a:ext cx="7411644" cy="676856"/>
          </a:xfrm>
          <a:custGeom>
            <a:avLst/>
            <a:gdLst>
              <a:gd name="connsiteX0" fmla="*/ 0 w 6996706"/>
              <a:gd name="connsiteY0" fmla="*/ 0 h 676856"/>
              <a:gd name="connsiteX1" fmla="*/ 6996706 w 6996706"/>
              <a:gd name="connsiteY1" fmla="*/ 0 h 676856"/>
              <a:gd name="connsiteX2" fmla="*/ 6996706 w 6996706"/>
              <a:gd name="connsiteY2" fmla="*/ 676856 h 676856"/>
              <a:gd name="connsiteX3" fmla="*/ 0 w 6996706"/>
              <a:gd name="connsiteY3" fmla="*/ 676856 h 676856"/>
              <a:gd name="connsiteX4" fmla="*/ 0 w 6996706"/>
              <a:gd name="connsiteY4" fmla="*/ 0 h 676856"/>
              <a:gd name="connsiteX0" fmla="*/ 0 w 7411644"/>
              <a:gd name="connsiteY0" fmla="*/ 0 h 676856"/>
              <a:gd name="connsiteX1" fmla="*/ 6996706 w 7411644"/>
              <a:gd name="connsiteY1" fmla="*/ 0 h 676856"/>
              <a:gd name="connsiteX2" fmla="*/ 7411644 w 7411644"/>
              <a:gd name="connsiteY2" fmla="*/ 669172 h 676856"/>
              <a:gd name="connsiteX3" fmla="*/ 0 w 7411644"/>
              <a:gd name="connsiteY3" fmla="*/ 676856 h 676856"/>
              <a:gd name="connsiteX4" fmla="*/ 0 w 7411644"/>
              <a:gd name="connsiteY4" fmla="*/ 0 h 676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11644" h="676856">
                <a:moveTo>
                  <a:pt x="0" y="0"/>
                </a:moveTo>
                <a:lnTo>
                  <a:pt x="6996706" y="0"/>
                </a:lnTo>
                <a:lnTo>
                  <a:pt x="7411644" y="669172"/>
                </a:lnTo>
                <a:lnTo>
                  <a:pt x="0" y="67685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1617096" y="3281382"/>
            <a:ext cx="7434696" cy="680340"/>
          </a:xfrm>
          <a:custGeom>
            <a:avLst/>
            <a:gdLst>
              <a:gd name="connsiteX0" fmla="*/ 0 w 6996706"/>
              <a:gd name="connsiteY0" fmla="*/ 0 h 695037"/>
              <a:gd name="connsiteX1" fmla="*/ 6996706 w 6996706"/>
              <a:gd name="connsiteY1" fmla="*/ 0 h 695037"/>
              <a:gd name="connsiteX2" fmla="*/ 6996706 w 6996706"/>
              <a:gd name="connsiteY2" fmla="*/ 695037 h 695037"/>
              <a:gd name="connsiteX3" fmla="*/ 0 w 6996706"/>
              <a:gd name="connsiteY3" fmla="*/ 695037 h 695037"/>
              <a:gd name="connsiteX4" fmla="*/ 0 w 6996706"/>
              <a:gd name="connsiteY4" fmla="*/ 0 h 695037"/>
              <a:gd name="connsiteX0" fmla="*/ 0 w 7434696"/>
              <a:gd name="connsiteY0" fmla="*/ 0 h 695037"/>
              <a:gd name="connsiteX1" fmla="*/ 6996706 w 7434696"/>
              <a:gd name="connsiteY1" fmla="*/ 0 h 695037"/>
              <a:gd name="connsiteX2" fmla="*/ 7434696 w 7434696"/>
              <a:gd name="connsiteY2" fmla="*/ 695037 h 695037"/>
              <a:gd name="connsiteX3" fmla="*/ 0 w 7434696"/>
              <a:gd name="connsiteY3" fmla="*/ 695037 h 695037"/>
              <a:gd name="connsiteX4" fmla="*/ 0 w 7434696"/>
              <a:gd name="connsiteY4" fmla="*/ 0 h 695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34696" h="695037">
                <a:moveTo>
                  <a:pt x="0" y="0"/>
                </a:moveTo>
                <a:lnTo>
                  <a:pt x="6996706" y="0"/>
                </a:lnTo>
                <a:lnTo>
                  <a:pt x="7434696" y="695037"/>
                </a:lnTo>
                <a:lnTo>
                  <a:pt x="0" y="69503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2389535" y="2654314"/>
            <a:ext cx="60530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/>
              <a:t>Разработка разделов «Промышленная безопасность» в составе проектной документации.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2366146" y="3959494"/>
            <a:ext cx="6670277" cy="676856"/>
          </a:xfrm>
          <a:custGeom>
            <a:avLst/>
            <a:gdLst>
              <a:gd name="connsiteX0" fmla="*/ 0 w 6247655"/>
              <a:gd name="connsiteY0" fmla="*/ 0 h 676856"/>
              <a:gd name="connsiteX1" fmla="*/ 6247655 w 6247655"/>
              <a:gd name="connsiteY1" fmla="*/ 0 h 676856"/>
              <a:gd name="connsiteX2" fmla="*/ 6247655 w 6247655"/>
              <a:gd name="connsiteY2" fmla="*/ 676856 h 676856"/>
              <a:gd name="connsiteX3" fmla="*/ 0 w 6247655"/>
              <a:gd name="connsiteY3" fmla="*/ 676856 h 676856"/>
              <a:gd name="connsiteX4" fmla="*/ 0 w 6247655"/>
              <a:gd name="connsiteY4" fmla="*/ 0 h 676856"/>
              <a:gd name="connsiteX0" fmla="*/ 0 w 6670277"/>
              <a:gd name="connsiteY0" fmla="*/ 0 h 676856"/>
              <a:gd name="connsiteX1" fmla="*/ 6247655 w 6670277"/>
              <a:gd name="connsiteY1" fmla="*/ 0 h 676856"/>
              <a:gd name="connsiteX2" fmla="*/ 6670277 w 6670277"/>
              <a:gd name="connsiteY2" fmla="*/ 676856 h 676856"/>
              <a:gd name="connsiteX3" fmla="*/ 0 w 6670277"/>
              <a:gd name="connsiteY3" fmla="*/ 676856 h 676856"/>
              <a:gd name="connsiteX4" fmla="*/ 0 w 6670277"/>
              <a:gd name="connsiteY4" fmla="*/ 0 h 676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70277" h="676856">
                <a:moveTo>
                  <a:pt x="0" y="0"/>
                </a:moveTo>
                <a:lnTo>
                  <a:pt x="6247655" y="0"/>
                </a:lnTo>
                <a:lnTo>
                  <a:pt x="6670277" y="676856"/>
                </a:lnTo>
                <a:lnTo>
                  <a:pt x="0" y="67685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3163461" y="4127287"/>
            <a:ext cx="56528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/>
              <a:t>Снижение класса опасности ОПО.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2366147" y="4641983"/>
            <a:ext cx="6670276" cy="683705"/>
          </a:xfrm>
          <a:custGeom>
            <a:avLst/>
            <a:gdLst>
              <a:gd name="connsiteX0" fmla="*/ 0 w 6247655"/>
              <a:gd name="connsiteY0" fmla="*/ 0 h 695037"/>
              <a:gd name="connsiteX1" fmla="*/ 6247655 w 6247655"/>
              <a:gd name="connsiteY1" fmla="*/ 0 h 695037"/>
              <a:gd name="connsiteX2" fmla="*/ 6247655 w 6247655"/>
              <a:gd name="connsiteY2" fmla="*/ 695037 h 695037"/>
              <a:gd name="connsiteX3" fmla="*/ 0 w 6247655"/>
              <a:gd name="connsiteY3" fmla="*/ 695037 h 695037"/>
              <a:gd name="connsiteX4" fmla="*/ 0 w 6247655"/>
              <a:gd name="connsiteY4" fmla="*/ 0 h 695037"/>
              <a:gd name="connsiteX0" fmla="*/ 0 w 6670276"/>
              <a:gd name="connsiteY0" fmla="*/ 0 h 695037"/>
              <a:gd name="connsiteX1" fmla="*/ 6247655 w 6670276"/>
              <a:gd name="connsiteY1" fmla="*/ 0 h 695037"/>
              <a:gd name="connsiteX2" fmla="*/ 6670276 w 6670276"/>
              <a:gd name="connsiteY2" fmla="*/ 695037 h 695037"/>
              <a:gd name="connsiteX3" fmla="*/ 0 w 6670276"/>
              <a:gd name="connsiteY3" fmla="*/ 695037 h 695037"/>
              <a:gd name="connsiteX4" fmla="*/ 0 w 6670276"/>
              <a:gd name="connsiteY4" fmla="*/ 0 h 695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70276" h="695037">
                <a:moveTo>
                  <a:pt x="0" y="0"/>
                </a:moveTo>
                <a:lnTo>
                  <a:pt x="6247655" y="0"/>
                </a:lnTo>
                <a:lnTo>
                  <a:pt x="6670276" y="695037"/>
                </a:lnTo>
                <a:lnTo>
                  <a:pt x="0" y="69503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2803048" y="3457566"/>
            <a:ext cx="32890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/>
              <a:t>Разработка ПМЛА и ПЛАРН.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472112" y="4759761"/>
            <a:ext cx="46934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Разработка СТУ.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2399604" y="5393622"/>
            <a:ext cx="6636819" cy="491778"/>
          </a:xfrm>
          <a:custGeom>
            <a:avLst/>
            <a:gdLst>
              <a:gd name="connsiteX0" fmla="*/ 0 w 6652189"/>
              <a:gd name="connsiteY0" fmla="*/ 0 h 522483"/>
              <a:gd name="connsiteX1" fmla="*/ 6652189 w 6652189"/>
              <a:gd name="connsiteY1" fmla="*/ 0 h 522483"/>
              <a:gd name="connsiteX2" fmla="*/ 6652189 w 6652189"/>
              <a:gd name="connsiteY2" fmla="*/ 522483 h 522483"/>
              <a:gd name="connsiteX3" fmla="*/ 0 w 6652189"/>
              <a:gd name="connsiteY3" fmla="*/ 522483 h 522483"/>
              <a:gd name="connsiteX4" fmla="*/ 0 w 6652189"/>
              <a:gd name="connsiteY4" fmla="*/ 0 h 522483"/>
              <a:gd name="connsiteX0" fmla="*/ 0 w 6652189"/>
              <a:gd name="connsiteY0" fmla="*/ 0 h 522483"/>
              <a:gd name="connsiteX1" fmla="*/ 6652189 w 6652189"/>
              <a:gd name="connsiteY1" fmla="*/ 0 h 522483"/>
              <a:gd name="connsiteX2" fmla="*/ 6652189 w 6652189"/>
              <a:gd name="connsiteY2" fmla="*/ 522483 h 522483"/>
              <a:gd name="connsiteX3" fmla="*/ 307361 w 6652189"/>
              <a:gd name="connsiteY3" fmla="*/ 522483 h 522483"/>
              <a:gd name="connsiteX4" fmla="*/ 0 w 6652189"/>
              <a:gd name="connsiteY4" fmla="*/ 0 h 522483"/>
              <a:gd name="connsiteX0" fmla="*/ 0 w 7017820"/>
              <a:gd name="connsiteY0" fmla="*/ 0 h 522483"/>
              <a:gd name="connsiteX1" fmla="*/ 6652189 w 7017820"/>
              <a:gd name="connsiteY1" fmla="*/ 0 h 522483"/>
              <a:gd name="connsiteX2" fmla="*/ 7017820 w 7017820"/>
              <a:gd name="connsiteY2" fmla="*/ 522483 h 522483"/>
              <a:gd name="connsiteX3" fmla="*/ 307361 w 7017820"/>
              <a:gd name="connsiteY3" fmla="*/ 522483 h 522483"/>
              <a:gd name="connsiteX4" fmla="*/ 0 w 7017820"/>
              <a:gd name="connsiteY4" fmla="*/ 0 h 522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17820" h="522483">
                <a:moveTo>
                  <a:pt x="0" y="0"/>
                </a:moveTo>
                <a:lnTo>
                  <a:pt x="6652189" y="0"/>
                </a:lnTo>
                <a:lnTo>
                  <a:pt x="7017820" y="522483"/>
                </a:lnTo>
                <a:lnTo>
                  <a:pt x="307361" y="52248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94462" y="6504406"/>
            <a:ext cx="18994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0D5B90"/>
                </a:solidFill>
              </a:rPr>
              <a:t>Санкт-Петербург, 2024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1192005" y="2546187"/>
            <a:ext cx="1567743" cy="1417130"/>
            <a:chOff x="1192005" y="3451944"/>
            <a:chExt cx="1567743" cy="1417130"/>
          </a:xfrm>
        </p:grpSpPr>
        <p:sp>
          <p:nvSpPr>
            <p:cNvPr id="63" name="Параллелограмм 27"/>
            <p:cNvSpPr/>
            <p:nvPr/>
          </p:nvSpPr>
          <p:spPr>
            <a:xfrm>
              <a:off x="1192005" y="3501285"/>
              <a:ext cx="1185952" cy="688039"/>
            </a:xfrm>
            <a:custGeom>
              <a:avLst/>
              <a:gdLst>
                <a:gd name="connsiteX0" fmla="*/ 0 w 1023257"/>
                <a:gd name="connsiteY0" fmla="*/ 725333 h 725333"/>
                <a:gd name="connsiteX1" fmla="*/ 364451 w 1023257"/>
                <a:gd name="connsiteY1" fmla="*/ 0 h 725333"/>
                <a:gd name="connsiteX2" fmla="*/ 1023257 w 1023257"/>
                <a:gd name="connsiteY2" fmla="*/ 0 h 725333"/>
                <a:gd name="connsiteX3" fmla="*/ 658806 w 1023257"/>
                <a:gd name="connsiteY3" fmla="*/ 725333 h 725333"/>
                <a:gd name="connsiteX4" fmla="*/ 0 w 1023257"/>
                <a:gd name="connsiteY4" fmla="*/ 725333 h 725333"/>
                <a:gd name="connsiteX0" fmla="*/ 0 w 1117599"/>
                <a:gd name="connsiteY0" fmla="*/ 732590 h 732590"/>
                <a:gd name="connsiteX1" fmla="*/ 458793 w 1117599"/>
                <a:gd name="connsiteY1" fmla="*/ 0 h 732590"/>
                <a:gd name="connsiteX2" fmla="*/ 1117599 w 1117599"/>
                <a:gd name="connsiteY2" fmla="*/ 0 h 732590"/>
                <a:gd name="connsiteX3" fmla="*/ 753148 w 1117599"/>
                <a:gd name="connsiteY3" fmla="*/ 725333 h 732590"/>
                <a:gd name="connsiteX4" fmla="*/ 0 w 1117599"/>
                <a:gd name="connsiteY4" fmla="*/ 732590 h 732590"/>
                <a:gd name="connsiteX0" fmla="*/ 0 w 1262742"/>
                <a:gd name="connsiteY0" fmla="*/ 732590 h 732590"/>
                <a:gd name="connsiteX1" fmla="*/ 458793 w 1262742"/>
                <a:gd name="connsiteY1" fmla="*/ 0 h 732590"/>
                <a:gd name="connsiteX2" fmla="*/ 1262742 w 1262742"/>
                <a:gd name="connsiteY2" fmla="*/ 0 h 732590"/>
                <a:gd name="connsiteX3" fmla="*/ 753148 w 1262742"/>
                <a:gd name="connsiteY3" fmla="*/ 725333 h 732590"/>
                <a:gd name="connsiteX4" fmla="*/ 0 w 1262742"/>
                <a:gd name="connsiteY4" fmla="*/ 732590 h 732590"/>
                <a:gd name="connsiteX0" fmla="*/ 0 w 1262742"/>
                <a:gd name="connsiteY0" fmla="*/ 732590 h 732590"/>
                <a:gd name="connsiteX1" fmla="*/ 458793 w 1262742"/>
                <a:gd name="connsiteY1" fmla="*/ 0 h 732590"/>
                <a:gd name="connsiteX2" fmla="*/ 1262742 w 1262742"/>
                <a:gd name="connsiteY2" fmla="*/ 0 h 732590"/>
                <a:gd name="connsiteX3" fmla="*/ 840234 w 1262742"/>
                <a:gd name="connsiteY3" fmla="*/ 718076 h 732590"/>
                <a:gd name="connsiteX4" fmla="*/ 0 w 1262742"/>
                <a:gd name="connsiteY4" fmla="*/ 732590 h 732590"/>
                <a:gd name="connsiteX0" fmla="*/ 0 w 1262742"/>
                <a:gd name="connsiteY0" fmla="*/ 732590 h 732590"/>
                <a:gd name="connsiteX1" fmla="*/ 437022 w 1262742"/>
                <a:gd name="connsiteY1" fmla="*/ 0 h 732590"/>
                <a:gd name="connsiteX2" fmla="*/ 1262742 w 1262742"/>
                <a:gd name="connsiteY2" fmla="*/ 0 h 732590"/>
                <a:gd name="connsiteX3" fmla="*/ 840234 w 1262742"/>
                <a:gd name="connsiteY3" fmla="*/ 718076 h 732590"/>
                <a:gd name="connsiteX4" fmla="*/ 0 w 1262742"/>
                <a:gd name="connsiteY4" fmla="*/ 732590 h 732590"/>
                <a:gd name="connsiteX0" fmla="*/ 0 w 1262742"/>
                <a:gd name="connsiteY0" fmla="*/ 732590 h 732590"/>
                <a:gd name="connsiteX1" fmla="*/ 437022 w 1262742"/>
                <a:gd name="connsiteY1" fmla="*/ 0 h 732590"/>
                <a:gd name="connsiteX2" fmla="*/ 1262742 w 1262742"/>
                <a:gd name="connsiteY2" fmla="*/ 0 h 732590"/>
                <a:gd name="connsiteX3" fmla="*/ 837853 w 1262742"/>
                <a:gd name="connsiteY3" fmla="*/ 725220 h 732590"/>
                <a:gd name="connsiteX4" fmla="*/ 0 w 1262742"/>
                <a:gd name="connsiteY4" fmla="*/ 732590 h 732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2742" h="732590">
                  <a:moveTo>
                    <a:pt x="0" y="732590"/>
                  </a:moveTo>
                  <a:lnTo>
                    <a:pt x="437022" y="0"/>
                  </a:lnTo>
                  <a:lnTo>
                    <a:pt x="1262742" y="0"/>
                  </a:lnTo>
                  <a:lnTo>
                    <a:pt x="837853" y="725220"/>
                  </a:lnTo>
                  <a:lnTo>
                    <a:pt x="0" y="732590"/>
                  </a:lnTo>
                  <a:close/>
                </a:path>
              </a:pathLst>
            </a:custGeom>
            <a:solidFill>
              <a:srgbClr val="8A8D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Равнобедренный треугольник 28"/>
            <p:cNvSpPr/>
            <p:nvPr/>
          </p:nvSpPr>
          <p:spPr>
            <a:xfrm rot="10800000">
              <a:off x="1194242" y="4178142"/>
              <a:ext cx="792044" cy="690932"/>
            </a:xfrm>
            <a:custGeom>
              <a:avLst/>
              <a:gdLst>
                <a:gd name="connsiteX0" fmla="*/ 0 w 834045"/>
                <a:gd name="connsiteY0" fmla="*/ 719004 h 719004"/>
                <a:gd name="connsiteX1" fmla="*/ 417023 w 834045"/>
                <a:gd name="connsiteY1" fmla="*/ 0 h 719004"/>
                <a:gd name="connsiteX2" fmla="*/ 834045 w 834045"/>
                <a:gd name="connsiteY2" fmla="*/ 719004 h 719004"/>
                <a:gd name="connsiteX3" fmla="*/ 0 w 834045"/>
                <a:gd name="connsiteY3" fmla="*/ 719004 h 719004"/>
                <a:gd name="connsiteX0" fmla="*/ 0 w 848559"/>
                <a:gd name="connsiteY0" fmla="*/ 726261 h 726261"/>
                <a:gd name="connsiteX1" fmla="*/ 431537 w 848559"/>
                <a:gd name="connsiteY1" fmla="*/ 0 h 726261"/>
                <a:gd name="connsiteX2" fmla="*/ 848559 w 848559"/>
                <a:gd name="connsiteY2" fmla="*/ 719004 h 726261"/>
                <a:gd name="connsiteX3" fmla="*/ 0 w 848559"/>
                <a:gd name="connsiteY3" fmla="*/ 726261 h 726261"/>
                <a:gd name="connsiteX0" fmla="*/ 0 w 848559"/>
                <a:gd name="connsiteY0" fmla="*/ 731071 h 731071"/>
                <a:gd name="connsiteX1" fmla="*/ 445673 w 848559"/>
                <a:gd name="connsiteY1" fmla="*/ 0 h 731071"/>
                <a:gd name="connsiteX2" fmla="*/ 848559 w 848559"/>
                <a:gd name="connsiteY2" fmla="*/ 723814 h 731071"/>
                <a:gd name="connsiteX3" fmla="*/ 0 w 848559"/>
                <a:gd name="connsiteY3" fmla="*/ 731071 h 731071"/>
                <a:gd name="connsiteX0" fmla="*/ 0 w 829710"/>
                <a:gd name="connsiteY0" fmla="*/ 745502 h 745502"/>
                <a:gd name="connsiteX1" fmla="*/ 426824 w 829710"/>
                <a:gd name="connsiteY1" fmla="*/ 0 h 745502"/>
                <a:gd name="connsiteX2" fmla="*/ 829710 w 829710"/>
                <a:gd name="connsiteY2" fmla="*/ 723814 h 745502"/>
                <a:gd name="connsiteX3" fmla="*/ 0 w 829710"/>
                <a:gd name="connsiteY3" fmla="*/ 745502 h 745502"/>
                <a:gd name="connsiteX0" fmla="*/ 0 w 839134"/>
                <a:gd name="connsiteY0" fmla="*/ 745502 h 745502"/>
                <a:gd name="connsiteX1" fmla="*/ 436248 w 839134"/>
                <a:gd name="connsiteY1" fmla="*/ 0 h 745502"/>
                <a:gd name="connsiteX2" fmla="*/ 839134 w 839134"/>
                <a:gd name="connsiteY2" fmla="*/ 723814 h 745502"/>
                <a:gd name="connsiteX3" fmla="*/ 0 w 839134"/>
                <a:gd name="connsiteY3" fmla="*/ 745502 h 745502"/>
                <a:gd name="connsiteX0" fmla="*/ 0 w 923954"/>
                <a:gd name="connsiteY0" fmla="*/ 745502 h 745502"/>
                <a:gd name="connsiteX1" fmla="*/ 436248 w 923954"/>
                <a:gd name="connsiteY1" fmla="*/ 0 h 745502"/>
                <a:gd name="connsiteX2" fmla="*/ 923954 w 923954"/>
                <a:gd name="connsiteY2" fmla="*/ 502528 h 745502"/>
                <a:gd name="connsiteX3" fmla="*/ 0 w 923954"/>
                <a:gd name="connsiteY3" fmla="*/ 745502 h 745502"/>
                <a:gd name="connsiteX0" fmla="*/ 0 w 843846"/>
                <a:gd name="connsiteY0" fmla="*/ 745502 h 745502"/>
                <a:gd name="connsiteX1" fmla="*/ 436248 w 843846"/>
                <a:gd name="connsiteY1" fmla="*/ 0 h 745502"/>
                <a:gd name="connsiteX2" fmla="*/ 843846 w 843846"/>
                <a:gd name="connsiteY2" fmla="*/ 728625 h 745502"/>
                <a:gd name="connsiteX3" fmla="*/ 0 w 843846"/>
                <a:gd name="connsiteY3" fmla="*/ 745502 h 745502"/>
                <a:gd name="connsiteX0" fmla="*/ 0 w 763739"/>
                <a:gd name="connsiteY0" fmla="*/ 682964 h 728625"/>
                <a:gd name="connsiteX1" fmla="*/ 356141 w 763739"/>
                <a:gd name="connsiteY1" fmla="*/ 0 h 728625"/>
                <a:gd name="connsiteX2" fmla="*/ 763739 w 763739"/>
                <a:gd name="connsiteY2" fmla="*/ 728625 h 728625"/>
                <a:gd name="connsiteX3" fmla="*/ 0 w 763739"/>
                <a:gd name="connsiteY3" fmla="*/ 682964 h 728625"/>
                <a:gd name="connsiteX0" fmla="*/ 0 w 834421"/>
                <a:gd name="connsiteY0" fmla="*/ 740691 h 740691"/>
                <a:gd name="connsiteX1" fmla="*/ 426823 w 834421"/>
                <a:gd name="connsiteY1" fmla="*/ 0 h 740691"/>
                <a:gd name="connsiteX2" fmla="*/ 834421 w 834421"/>
                <a:gd name="connsiteY2" fmla="*/ 728625 h 740691"/>
                <a:gd name="connsiteX3" fmla="*/ 0 w 834421"/>
                <a:gd name="connsiteY3" fmla="*/ 740691 h 740691"/>
                <a:gd name="connsiteX0" fmla="*/ 0 w 777875"/>
                <a:gd name="connsiteY0" fmla="*/ 618021 h 728625"/>
                <a:gd name="connsiteX1" fmla="*/ 370277 w 777875"/>
                <a:gd name="connsiteY1" fmla="*/ 0 h 728625"/>
                <a:gd name="connsiteX2" fmla="*/ 777875 w 777875"/>
                <a:gd name="connsiteY2" fmla="*/ 728625 h 728625"/>
                <a:gd name="connsiteX3" fmla="*/ 0 w 777875"/>
                <a:gd name="connsiteY3" fmla="*/ 618021 h 728625"/>
                <a:gd name="connsiteX0" fmla="*/ 0 w 841490"/>
                <a:gd name="connsiteY0" fmla="*/ 743096 h 743096"/>
                <a:gd name="connsiteX1" fmla="*/ 433892 w 841490"/>
                <a:gd name="connsiteY1" fmla="*/ 0 h 743096"/>
                <a:gd name="connsiteX2" fmla="*/ 841490 w 841490"/>
                <a:gd name="connsiteY2" fmla="*/ 728625 h 743096"/>
                <a:gd name="connsiteX3" fmla="*/ 0 w 841490"/>
                <a:gd name="connsiteY3" fmla="*/ 743096 h 743096"/>
                <a:gd name="connsiteX0" fmla="*/ 0 w 723685"/>
                <a:gd name="connsiteY0" fmla="*/ 743096 h 743096"/>
                <a:gd name="connsiteX1" fmla="*/ 433892 w 723685"/>
                <a:gd name="connsiteY1" fmla="*/ 0 h 743096"/>
                <a:gd name="connsiteX2" fmla="*/ 723685 w 723685"/>
                <a:gd name="connsiteY2" fmla="*/ 678115 h 743096"/>
                <a:gd name="connsiteX3" fmla="*/ 0 w 723685"/>
                <a:gd name="connsiteY3" fmla="*/ 743096 h 743096"/>
                <a:gd name="connsiteX0" fmla="*/ 0 w 834422"/>
                <a:gd name="connsiteY0" fmla="*/ 743096 h 743096"/>
                <a:gd name="connsiteX1" fmla="*/ 433892 w 834422"/>
                <a:gd name="connsiteY1" fmla="*/ 0 h 743096"/>
                <a:gd name="connsiteX2" fmla="*/ 834422 w 834422"/>
                <a:gd name="connsiteY2" fmla="*/ 733435 h 743096"/>
                <a:gd name="connsiteX3" fmla="*/ 0 w 834422"/>
                <a:gd name="connsiteY3" fmla="*/ 743096 h 743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4422" h="743096">
                  <a:moveTo>
                    <a:pt x="0" y="743096"/>
                  </a:moveTo>
                  <a:lnTo>
                    <a:pt x="433892" y="0"/>
                  </a:lnTo>
                  <a:lnTo>
                    <a:pt x="834422" y="733435"/>
                  </a:lnTo>
                  <a:lnTo>
                    <a:pt x="0" y="743096"/>
                  </a:lnTo>
                  <a:close/>
                </a:path>
              </a:pathLst>
            </a:custGeom>
            <a:solidFill>
              <a:srgbClr val="8A8D8F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Параллелограмм 27"/>
            <p:cNvSpPr/>
            <p:nvPr/>
          </p:nvSpPr>
          <p:spPr>
            <a:xfrm>
              <a:off x="1573796" y="4178141"/>
              <a:ext cx="1185952" cy="687558"/>
            </a:xfrm>
            <a:custGeom>
              <a:avLst/>
              <a:gdLst>
                <a:gd name="connsiteX0" fmla="*/ 0 w 1023257"/>
                <a:gd name="connsiteY0" fmla="*/ 725333 h 725333"/>
                <a:gd name="connsiteX1" fmla="*/ 364451 w 1023257"/>
                <a:gd name="connsiteY1" fmla="*/ 0 h 725333"/>
                <a:gd name="connsiteX2" fmla="*/ 1023257 w 1023257"/>
                <a:gd name="connsiteY2" fmla="*/ 0 h 725333"/>
                <a:gd name="connsiteX3" fmla="*/ 658806 w 1023257"/>
                <a:gd name="connsiteY3" fmla="*/ 725333 h 725333"/>
                <a:gd name="connsiteX4" fmla="*/ 0 w 1023257"/>
                <a:gd name="connsiteY4" fmla="*/ 725333 h 725333"/>
                <a:gd name="connsiteX0" fmla="*/ 0 w 1117599"/>
                <a:gd name="connsiteY0" fmla="*/ 732590 h 732590"/>
                <a:gd name="connsiteX1" fmla="*/ 458793 w 1117599"/>
                <a:gd name="connsiteY1" fmla="*/ 0 h 732590"/>
                <a:gd name="connsiteX2" fmla="*/ 1117599 w 1117599"/>
                <a:gd name="connsiteY2" fmla="*/ 0 h 732590"/>
                <a:gd name="connsiteX3" fmla="*/ 753148 w 1117599"/>
                <a:gd name="connsiteY3" fmla="*/ 725333 h 732590"/>
                <a:gd name="connsiteX4" fmla="*/ 0 w 1117599"/>
                <a:gd name="connsiteY4" fmla="*/ 732590 h 732590"/>
                <a:gd name="connsiteX0" fmla="*/ 0 w 1262742"/>
                <a:gd name="connsiteY0" fmla="*/ 732590 h 732590"/>
                <a:gd name="connsiteX1" fmla="*/ 458793 w 1262742"/>
                <a:gd name="connsiteY1" fmla="*/ 0 h 732590"/>
                <a:gd name="connsiteX2" fmla="*/ 1262742 w 1262742"/>
                <a:gd name="connsiteY2" fmla="*/ 0 h 732590"/>
                <a:gd name="connsiteX3" fmla="*/ 753148 w 1262742"/>
                <a:gd name="connsiteY3" fmla="*/ 725333 h 732590"/>
                <a:gd name="connsiteX4" fmla="*/ 0 w 1262742"/>
                <a:gd name="connsiteY4" fmla="*/ 732590 h 732590"/>
                <a:gd name="connsiteX0" fmla="*/ 0 w 1262742"/>
                <a:gd name="connsiteY0" fmla="*/ 732590 h 732590"/>
                <a:gd name="connsiteX1" fmla="*/ 458793 w 1262742"/>
                <a:gd name="connsiteY1" fmla="*/ 0 h 732590"/>
                <a:gd name="connsiteX2" fmla="*/ 1262742 w 1262742"/>
                <a:gd name="connsiteY2" fmla="*/ 0 h 732590"/>
                <a:gd name="connsiteX3" fmla="*/ 840234 w 1262742"/>
                <a:gd name="connsiteY3" fmla="*/ 718076 h 732590"/>
                <a:gd name="connsiteX4" fmla="*/ 0 w 1262742"/>
                <a:gd name="connsiteY4" fmla="*/ 732590 h 732590"/>
                <a:gd name="connsiteX0" fmla="*/ 0 w 1262742"/>
                <a:gd name="connsiteY0" fmla="*/ 732590 h 732590"/>
                <a:gd name="connsiteX1" fmla="*/ 437022 w 1262742"/>
                <a:gd name="connsiteY1" fmla="*/ 0 h 732590"/>
                <a:gd name="connsiteX2" fmla="*/ 1262742 w 1262742"/>
                <a:gd name="connsiteY2" fmla="*/ 0 h 732590"/>
                <a:gd name="connsiteX3" fmla="*/ 840234 w 1262742"/>
                <a:gd name="connsiteY3" fmla="*/ 718076 h 732590"/>
                <a:gd name="connsiteX4" fmla="*/ 0 w 1262742"/>
                <a:gd name="connsiteY4" fmla="*/ 732590 h 732590"/>
                <a:gd name="connsiteX0" fmla="*/ 0 w 1262742"/>
                <a:gd name="connsiteY0" fmla="*/ 732590 h 732590"/>
                <a:gd name="connsiteX1" fmla="*/ 437022 w 1262742"/>
                <a:gd name="connsiteY1" fmla="*/ 0 h 732590"/>
                <a:gd name="connsiteX2" fmla="*/ 1262742 w 1262742"/>
                <a:gd name="connsiteY2" fmla="*/ 0 h 732590"/>
                <a:gd name="connsiteX3" fmla="*/ 835471 w 1262742"/>
                <a:gd name="connsiteY3" fmla="*/ 727601 h 732590"/>
                <a:gd name="connsiteX4" fmla="*/ 0 w 1262742"/>
                <a:gd name="connsiteY4" fmla="*/ 732590 h 732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2742" h="732590">
                  <a:moveTo>
                    <a:pt x="0" y="732590"/>
                  </a:moveTo>
                  <a:lnTo>
                    <a:pt x="437022" y="0"/>
                  </a:lnTo>
                  <a:lnTo>
                    <a:pt x="1262742" y="0"/>
                  </a:lnTo>
                  <a:lnTo>
                    <a:pt x="835471" y="727601"/>
                  </a:lnTo>
                  <a:lnTo>
                    <a:pt x="0" y="732590"/>
                  </a:lnTo>
                  <a:close/>
                </a:path>
              </a:pathLst>
            </a:custGeom>
            <a:solidFill>
              <a:srgbClr val="0D5B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1583007" y="3451944"/>
              <a:ext cx="441418" cy="7226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dirty="0">
                  <a:solidFill>
                    <a:schemeClr val="bg1"/>
                  </a:solidFill>
                </a:rPr>
                <a:t>3</a:t>
              </a:r>
              <a:endParaRPr lang="ru-RU" sz="4400" dirty="0">
                <a:solidFill>
                  <a:schemeClr val="bg1"/>
                </a:solidFill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1904599" y="4140275"/>
              <a:ext cx="441418" cy="7226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dirty="0">
                  <a:solidFill>
                    <a:schemeClr val="bg1"/>
                  </a:solidFill>
                </a:rPr>
                <a:t>4</a:t>
              </a:r>
              <a:endParaRPr lang="ru-RU" sz="4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1941054" y="3913635"/>
            <a:ext cx="1567743" cy="1413648"/>
            <a:chOff x="1941054" y="4819392"/>
            <a:chExt cx="1567743" cy="1413648"/>
          </a:xfrm>
        </p:grpSpPr>
        <p:sp>
          <p:nvSpPr>
            <p:cNvPr id="69" name="Параллелограмм 27"/>
            <p:cNvSpPr/>
            <p:nvPr/>
          </p:nvSpPr>
          <p:spPr>
            <a:xfrm>
              <a:off x="1941054" y="4865251"/>
              <a:ext cx="1185952" cy="688039"/>
            </a:xfrm>
            <a:custGeom>
              <a:avLst/>
              <a:gdLst>
                <a:gd name="connsiteX0" fmla="*/ 0 w 1023257"/>
                <a:gd name="connsiteY0" fmla="*/ 725333 h 725333"/>
                <a:gd name="connsiteX1" fmla="*/ 364451 w 1023257"/>
                <a:gd name="connsiteY1" fmla="*/ 0 h 725333"/>
                <a:gd name="connsiteX2" fmla="*/ 1023257 w 1023257"/>
                <a:gd name="connsiteY2" fmla="*/ 0 h 725333"/>
                <a:gd name="connsiteX3" fmla="*/ 658806 w 1023257"/>
                <a:gd name="connsiteY3" fmla="*/ 725333 h 725333"/>
                <a:gd name="connsiteX4" fmla="*/ 0 w 1023257"/>
                <a:gd name="connsiteY4" fmla="*/ 725333 h 725333"/>
                <a:gd name="connsiteX0" fmla="*/ 0 w 1117599"/>
                <a:gd name="connsiteY0" fmla="*/ 732590 h 732590"/>
                <a:gd name="connsiteX1" fmla="*/ 458793 w 1117599"/>
                <a:gd name="connsiteY1" fmla="*/ 0 h 732590"/>
                <a:gd name="connsiteX2" fmla="*/ 1117599 w 1117599"/>
                <a:gd name="connsiteY2" fmla="*/ 0 h 732590"/>
                <a:gd name="connsiteX3" fmla="*/ 753148 w 1117599"/>
                <a:gd name="connsiteY3" fmla="*/ 725333 h 732590"/>
                <a:gd name="connsiteX4" fmla="*/ 0 w 1117599"/>
                <a:gd name="connsiteY4" fmla="*/ 732590 h 732590"/>
                <a:gd name="connsiteX0" fmla="*/ 0 w 1262742"/>
                <a:gd name="connsiteY0" fmla="*/ 732590 h 732590"/>
                <a:gd name="connsiteX1" fmla="*/ 458793 w 1262742"/>
                <a:gd name="connsiteY1" fmla="*/ 0 h 732590"/>
                <a:gd name="connsiteX2" fmla="*/ 1262742 w 1262742"/>
                <a:gd name="connsiteY2" fmla="*/ 0 h 732590"/>
                <a:gd name="connsiteX3" fmla="*/ 753148 w 1262742"/>
                <a:gd name="connsiteY3" fmla="*/ 725333 h 732590"/>
                <a:gd name="connsiteX4" fmla="*/ 0 w 1262742"/>
                <a:gd name="connsiteY4" fmla="*/ 732590 h 732590"/>
                <a:gd name="connsiteX0" fmla="*/ 0 w 1262742"/>
                <a:gd name="connsiteY0" fmla="*/ 732590 h 732590"/>
                <a:gd name="connsiteX1" fmla="*/ 458793 w 1262742"/>
                <a:gd name="connsiteY1" fmla="*/ 0 h 732590"/>
                <a:gd name="connsiteX2" fmla="*/ 1262742 w 1262742"/>
                <a:gd name="connsiteY2" fmla="*/ 0 h 732590"/>
                <a:gd name="connsiteX3" fmla="*/ 840234 w 1262742"/>
                <a:gd name="connsiteY3" fmla="*/ 718076 h 732590"/>
                <a:gd name="connsiteX4" fmla="*/ 0 w 1262742"/>
                <a:gd name="connsiteY4" fmla="*/ 732590 h 732590"/>
                <a:gd name="connsiteX0" fmla="*/ 0 w 1262742"/>
                <a:gd name="connsiteY0" fmla="*/ 732590 h 732590"/>
                <a:gd name="connsiteX1" fmla="*/ 437022 w 1262742"/>
                <a:gd name="connsiteY1" fmla="*/ 0 h 732590"/>
                <a:gd name="connsiteX2" fmla="*/ 1262742 w 1262742"/>
                <a:gd name="connsiteY2" fmla="*/ 0 h 732590"/>
                <a:gd name="connsiteX3" fmla="*/ 840234 w 1262742"/>
                <a:gd name="connsiteY3" fmla="*/ 718076 h 732590"/>
                <a:gd name="connsiteX4" fmla="*/ 0 w 1262742"/>
                <a:gd name="connsiteY4" fmla="*/ 732590 h 732590"/>
                <a:gd name="connsiteX0" fmla="*/ 0 w 1262742"/>
                <a:gd name="connsiteY0" fmla="*/ 732590 h 732590"/>
                <a:gd name="connsiteX1" fmla="*/ 437022 w 1262742"/>
                <a:gd name="connsiteY1" fmla="*/ 0 h 732590"/>
                <a:gd name="connsiteX2" fmla="*/ 1262742 w 1262742"/>
                <a:gd name="connsiteY2" fmla="*/ 0 h 732590"/>
                <a:gd name="connsiteX3" fmla="*/ 837853 w 1262742"/>
                <a:gd name="connsiteY3" fmla="*/ 725220 h 732590"/>
                <a:gd name="connsiteX4" fmla="*/ 0 w 1262742"/>
                <a:gd name="connsiteY4" fmla="*/ 732590 h 732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2742" h="732590">
                  <a:moveTo>
                    <a:pt x="0" y="732590"/>
                  </a:moveTo>
                  <a:lnTo>
                    <a:pt x="437022" y="0"/>
                  </a:lnTo>
                  <a:lnTo>
                    <a:pt x="1262742" y="0"/>
                  </a:lnTo>
                  <a:lnTo>
                    <a:pt x="837853" y="725220"/>
                  </a:lnTo>
                  <a:lnTo>
                    <a:pt x="0" y="732590"/>
                  </a:lnTo>
                  <a:close/>
                </a:path>
              </a:pathLst>
            </a:custGeom>
            <a:solidFill>
              <a:srgbClr val="8A8D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Равнобедренный треугольник 28"/>
            <p:cNvSpPr/>
            <p:nvPr/>
          </p:nvSpPr>
          <p:spPr>
            <a:xfrm rot="10800000">
              <a:off x="1943291" y="5542108"/>
              <a:ext cx="792044" cy="690932"/>
            </a:xfrm>
            <a:custGeom>
              <a:avLst/>
              <a:gdLst>
                <a:gd name="connsiteX0" fmla="*/ 0 w 834045"/>
                <a:gd name="connsiteY0" fmla="*/ 719004 h 719004"/>
                <a:gd name="connsiteX1" fmla="*/ 417023 w 834045"/>
                <a:gd name="connsiteY1" fmla="*/ 0 h 719004"/>
                <a:gd name="connsiteX2" fmla="*/ 834045 w 834045"/>
                <a:gd name="connsiteY2" fmla="*/ 719004 h 719004"/>
                <a:gd name="connsiteX3" fmla="*/ 0 w 834045"/>
                <a:gd name="connsiteY3" fmla="*/ 719004 h 719004"/>
                <a:gd name="connsiteX0" fmla="*/ 0 w 848559"/>
                <a:gd name="connsiteY0" fmla="*/ 726261 h 726261"/>
                <a:gd name="connsiteX1" fmla="*/ 431537 w 848559"/>
                <a:gd name="connsiteY1" fmla="*/ 0 h 726261"/>
                <a:gd name="connsiteX2" fmla="*/ 848559 w 848559"/>
                <a:gd name="connsiteY2" fmla="*/ 719004 h 726261"/>
                <a:gd name="connsiteX3" fmla="*/ 0 w 848559"/>
                <a:gd name="connsiteY3" fmla="*/ 726261 h 726261"/>
                <a:gd name="connsiteX0" fmla="*/ 0 w 848559"/>
                <a:gd name="connsiteY0" fmla="*/ 731071 h 731071"/>
                <a:gd name="connsiteX1" fmla="*/ 445673 w 848559"/>
                <a:gd name="connsiteY1" fmla="*/ 0 h 731071"/>
                <a:gd name="connsiteX2" fmla="*/ 848559 w 848559"/>
                <a:gd name="connsiteY2" fmla="*/ 723814 h 731071"/>
                <a:gd name="connsiteX3" fmla="*/ 0 w 848559"/>
                <a:gd name="connsiteY3" fmla="*/ 731071 h 731071"/>
                <a:gd name="connsiteX0" fmla="*/ 0 w 829710"/>
                <a:gd name="connsiteY0" fmla="*/ 745502 h 745502"/>
                <a:gd name="connsiteX1" fmla="*/ 426824 w 829710"/>
                <a:gd name="connsiteY1" fmla="*/ 0 h 745502"/>
                <a:gd name="connsiteX2" fmla="*/ 829710 w 829710"/>
                <a:gd name="connsiteY2" fmla="*/ 723814 h 745502"/>
                <a:gd name="connsiteX3" fmla="*/ 0 w 829710"/>
                <a:gd name="connsiteY3" fmla="*/ 745502 h 745502"/>
                <a:gd name="connsiteX0" fmla="*/ 0 w 839134"/>
                <a:gd name="connsiteY0" fmla="*/ 745502 h 745502"/>
                <a:gd name="connsiteX1" fmla="*/ 436248 w 839134"/>
                <a:gd name="connsiteY1" fmla="*/ 0 h 745502"/>
                <a:gd name="connsiteX2" fmla="*/ 839134 w 839134"/>
                <a:gd name="connsiteY2" fmla="*/ 723814 h 745502"/>
                <a:gd name="connsiteX3" fmla="*/ 0 w 839134"/>
                <a:gd name="connsiteY3" fmla="*/ 745502 h 745502"/>
                <a:gd name="connsiteX0" fmla="*/ 0 w 923954"/>
                <a:gd name="connsiteY0" fmla="*/ 745502 h 745502"/>
                <a:gd name="connsiteX1" fmla="*/ 436248 w 923954"/>
                <a:gd name="connsiteY1" fmla="*/ 0 h 745502"/>
                <a:gd name="connsiteX2" fmla="*/ 923954 w 923954"/>
                <a:gd name="connsiteY2" fmla="*/ 502528 h 745502"/>
                <a:gd name="connsiteX3" fmla="*/ 0 w 923954"/>
                <a:gd name="connsiteY3" fmla="*/ 745502 h 745502"/>
                <a:gd name="connsiteX0" fmla="*/ 0 w 843846"/>
                <a:gd name="connsiteY0" fmla="*/ 745502 h 745502"/>
                <a:gd name="connsiteX1" fmla="*/ 436248 w 843846"/>
                <a:gd name="connsiteY1" fmla="*/ 0 h 745502"/>
                <a:gd name="connsiteX2" fmla="*/ 843846 w 843846"/>
                <a:gd name="connsiteY2" fmla="*/ 728625 h 745502"/>
                <a:gd name="connsiteX3" fmla="*/ 0 w 843846"/>
                <a:gd name="connsiteY3" fmla="*/ 745502 h 745502"/>
                <a:gd name="connsiteX0" fmla="*/ 0 w 763739"/>
                <a:gd name="connsiteY0" fmla="*/ 682964 h 728625"/>
                <a:gd name="connsiteX1" fmla="*/ 356141 w 763739"/>
                <a:gd name="connsiteY1" fmla="*/ 0 h 728625"/>
                <a:gd name="connsiteX2" fmla="*/ 763739 w 763739"/>
                <a:gd name="connsiteY2" fmla="*/ 728625 h 728625"/>
                <a:gd name="connsiteX3" fmla="*/ 0 w 763739"/>
                <a:gd name="connsiteY3" fmla="*/ 682964 h 728625"/>
                <a:gd name="connsiteX0" fmla="*/ 0 w 834421"/>
                <a:gd name="connsiteY0" fmla="*/ 740691 h 740691"/>
                <a:gd name="connsiteX1" fmla="*/ 426823 w 834421"/>
                <a:gd name="connsiteY1" fmla="*/ 0 h 740691"/>
                <a:gd name="connsiteX2" fmla="*/ 834421 w 834421"/>
                <a:gd name="connsiteY2" fmla="*/ 728625 h 740691"/>
                <a:gd name="connsiteX3" fmla="*/ 0 w 834421"/>
                <a:gd name="connsiteY3" fmla="*/ 740691 h 740691"/>
                <a:gd name="connsiteX0" fmla="*/ 0 w 777875"/>
                <a:gd name="connsiteY0" fmla="*/ 618021 h 728625"/>
                <a:gd name="connsiteX1" fmla="*/ 370277 w 777875"/>
                <a:gd name="connsiteY1" fmla="*/ 0 h 728625"/>
                <a:gd name="connsiteX2" fmla="*/ 777875 w 777875"/>
                <a:gd name="connsiteY2" fmla="*/ 728625 h 728625"/>
                <a:gd name="connsiteX3" fmla="*/ 0 w 777875"/>
                <a:gd name="connsiteY3" fmla="*/ 618021 h 728625"/>
                <a:gd name="connsiteX0" fmla="*/ 0 w 841490"/>
                <a:gd name="connsiteY0" fmla="*/ 743096 h 743096"/>
                <a:gd name="connsiteX1" fmla="*/ 433892 w 841490"/>
                <a:gd name="connsiteY1" fmla="*/ 0 h 743096"/>
                <a:gd name="connsiteX2" fmla="*/ 841490 w 841490"/>
                <a:gd name="connsiteY2" fmla="*/ 728625 h 743096"/>
                <a:gd name="connsiteX3" fmla="*/ 0 w 841490"/>
                <a:gd name="connsiteY3" fmla="*/ 743096 h 743096"/>
                <a:gd name="connsiteX0" fmla="*/ 0 w 723685"/>
                <a:gd name="connsiteY0" fmla="*/ 743096 h 743096"/>
                <a:gd name="connsiteX1" fmla="*/ 433892 w 723685"/>
                <a:gd name="connsiteY1" fmla="*/ 0 h 743096"/>
                <a:gd name="connsiteX2" fmla="*/ 723685 w 723685"/>
                <a:gd name="connsiteY2" fmla="*/ 678115 h 743096"/>
                <a:gd name="connsiteX3" fmla="*/ 0 w 723685"/>
                <a:gd name="connsiteY3" fmla="*/ 743096 h 743096"/>
                <a:gd name="connsiteX0" fmla="*/ 0 w 834422"/>
                <a:gd name="connsiteY0" fmla="*/ 743096 h 743096"/>
                <a:gd name="connsiteX1" fmla="*/ 433892 w 834422"/>
                <a:gd name="connsiteY1" fmla="*/ 0 h 743096"/>
                <a:gd name="connsiteX2" fmla="*/ 834422 w 834422"/>
                <a:gd name="connsiteY2" fmla="*/ 733435 h 743096"/>
                <a:gd name="connsiteX3" fmla="*/ 0 w 834422"/>
                <a:gd name="connsiteY3" fmla="*/ 743096 h 743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4422" h="743096">
                  <a:moveTo>
                    <a:pt x="0" y="743096"/>
                  </a:moveTo>
                  <a:lnTo>
                    <a:pt x="433892" y="0"/>
                  </a:lnTo>
                  <a:lnTo>
                    <a:pt x="834422" y="733435"/>
                  </a:lnTo>
                  <a:lnTo>
                    <a:pt x="0" y="743096"/>
                  </a:lnTo>
                  <a:close/>
                </a:path>
              </a:pathLst>
            </a:custGeom>
            <a:solidFill>
              <a:srgbClr val="8A8D8F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Параллелограмм 27"/>
            <p:cNvSpPr/>
            <p:nvPr/>
          </p:nvSpPr>
          <p:spPr>
            <a:xfrm>
              <a:off x="2322845" y="5542107"/>
              <a:ext cx="1185952" cy="687558"/>
            </a:xfrm>
            <a:custGeom>
              <a:avLst/>
              <a:gdLst>
                <a:gd name="connsiteX0" fmla="*/ 0 w 1023257"/>
                <a:gd name="connsiteY0" fmla="*/ 725333 h 725333"/>
                <a:gd name="connsiteX1" fmla="*/ 364451 w 1023257"/>
                <a:gd name="connsiteY1" fmla="*/ 0 h 725333"/>
                <a:gd name="connsiteX2" fmla="*/ 1023257 w 1023257"/>
                <a:gd name="connsiteY2" fmla="*/ 0 h 725333"/>
                <a:gd name="connsiteX3" fmla="*/ 658806 w 1023257"/>
                <a:gd name="connsiteY3" fmla="*/ 725333 h 725333"/>
                <a:gd name="connsiteX4" fmla="*/ 0 w 1023257"/>
                <a:gd name="connsiteY4" fmla="*/ 725333 h 725333"/>
                <a:gd name="connsiteX0" fmla="*/ 0 w 1117599"/>
                <a:gd name="connsiteY0" fmla="*/ 732590 h 732590"/>
                <a:gd name="connsiteX1" fmla="*/ 458793 w 1117599"/>
                <a:gd name="connsiteY1" fmla="*/ 0 h 732590"/>
                <a:gd name="connsiteX2" fmla="*/ 1117599 w 1117599"/>
                <a:gd name="connsiteY2" fmla="*/ 0 h 732590"/>
                <a:gd name="connsiteX3" fmla="*/ 753148 w 1117599"/>
                <a:gd name="connsiteY3" fmla="*/ 725333 h 732590"/>
                <a:gd name="connsiteX4" fmla="*/ 0 w 1117599"/>
                <a:gd name="connsiteY4" fmla="*/ 732590 h 732590"/>
                <a:gd name="connsiteX0" fmla="*/ 0 w 1262742"/>
                <a:gd name="connsiteY0" fmla="*/ 732590 h 732590"/>
                <a:gd name="connsiteX1" fmla="*/ 458793 w 1262742"/>
                <a:gd name="connsiteY1" fmla="*/ 0 h 732590"/>
                <a:gd name="connsiteX2" fmla="*/ 1262742 w 1262742"/>
                <a:gd name="connsiteY2" fmla="*/ 0 h 732590"/>
                <a:gd name="connsiteX3" fmla="*/ 753148 w 1262742"/>
                <a:gd name="connsiteY3" fmla="*/ 725333 h 732590"/>
                <a:gd name="connsiteX4" fmla="*/ 0 w 1262742"/>
                <a:gd name="connsiteY4" fmla="*/ 732590 h 732590"/>
                <a:gd name="connsiteX0" fmla="*/ 0 w 1262742"/>
                <a:gd name="connsiteY0" fmla="*/ 732590 h 732590"/>
                <a:gd name="connsiteX1" fmla="*/ 458793 w 1262742"/>
                <a:gd name="connsiteY1" fmla="*/ 0 h 732590"/>
                <a:gd name="connsiteX2" fmla="*/ 1262742 w 1262742"/>
                <a:gd name="connsiteY2" fmla="*/ 0 h 732590"/>
                <a:gd name="connsiteX3" fmla="*/ 840234 w 1262742"/>
                <a:gd name="connsiteY3" fmla="*/ 718076 h 732590"/>
                <a:gd name="connsiteX4" fmla="*/ 0 w 1262742"/>
                <a:gd name="connsiteY4" fmla="*/ 732590 h 732590"/>
                <a:gd name="connsiteX0" fmla="*/ 0 w 1262742"/>
                <a:gd name="connsiteY0" fmla="*/ 732590 h 732590"/>
                <a:gd name="connsiteX1" fmla="*/ 437022 w 1262742"/>
                <a:gd name="connsiteY1" fmla="*/ 0 h 732590"/>
                <a:gd name="connsiteX2" fmla="*/ 1262742 w 1262742"/>
                <a:gd name="connsiteY2" fmla="*/ 0 h 732590"/>
                <a:gd name="connsiteX3" fmla="*/ 840234 w 1262742"/>
                <a:gd name="connsiteY3" fmla="*/ 718076 h 732590"/>
                <a:gd name="connsiteX4" fmla="*/ 0 w 1262742"/>
                <a:gd name="connsiteY4" fmla="*/ 732590 h 732590"/>
                <a:gd name="connsiteX0" fmla="*/ 0 w 1262742"/>
                <a:gd name="connsiteY0" fmla="*/ 732590 h 732590"/>
                <a:gd name="connsiteX1" fmla="*/ 437022 w 1262742"/>
                <a:gd name="connsiteY1" fmla="*/ 0 h 732590"/>
                <a:gd name="connsiteX2" fmla="*/ 1262742 w 1262742"/>
                <a:gd name="connsiteY2" fmla="*/ 0 h 732590"/>
                <a:gd name="connsiteX3" fmla="*/ 835471 w 1262742"/>
                <a:gd name="connsiteY3" fmla="*/ 727601 h 732590"/>
                <a:gd name="connsiteX4" fmla="*/ 0 w 1262742"/>
                <a:gd name="connsiteY4" fmla="*/ 732590 h 732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2742" h="732590">
                  <a:moveTo>
                    <a:pt x="0" y="732590"/>
                  </a:moveTo>
                  <a:lnTo>
                    <a:pt x="437022" y="0"/>
                  </a:lnTo>
                  <a:lnTo>
                    <a:pt x="1262742" y="0"/>
                  </a:lnTo>
                  <a:lnTo>
                    <a:pt x="835471" y="727601"/>
                  </a:lnTo>
                  <a:lnTo>
                    <a:pt x="0" y="732590"/>
                  </a:lnTo>
                  <a:close/>
                </a:path>
              </a:pathLst>
            </a:custGeom>
            <a:solidFill>
              <a:srgbClr val="0D5B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2677831" y="5506375"/>
              <a:ext cx="441418" cy="7226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dirty="0">
                  <a:solidFill>
                    <a:schemeClr val="bg1"/>
                  </a:solidFill>
                </a:rPr>
                <a:t>6</a:t>
              </a:r>
              <a:endParaRPr lang="ru-RU" sz="4400" dirty="0">
                <a:solidFill>
                  <a:schemeClr val="bg1"/>
                </a:solidFill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2322764" y="4819392"/>
              <a:ext cx="441418" cy="7226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dirty="0">
                  <a:solidFill>
                    <a:schemeClr val="bg1"/>
                  </a:solidFill>
                </a:rPr>
                <a:t>5</a:t>
              </a:r>
              <a:endParaRPr lang="ru-RU" sz="4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811B0B7-A6EF-02A2-E1F3-8F8761F791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025" y="220656"/>
            <a:ext cx="884161" cy="884161"/>
          </a:xfrm>
          <a:prstGeom prst="rect">
            <a:avLst/>
          </a:prstGeom>
        </p:spPr>
      </p:pic>
      <p:sp>
        <p:nvSpPr>
          <p:cNvPr id="6" name="Прямоугольник 69">
            <a:extLst>
              <a:ext uri="{FF2B5EF4-FFF2-40B4-BE49-F238E27FC236}">
                <a16:creationId xmlns:a16="http://schemas.microsoft.com/office/drawing/2014/main" id="{0642C6F7-F9E9-F676-4DAC-83474EE3228D}"/>
              </a:ext>
            </a:extLst>
          </p:cNvPr>
          <p:cNvSpPr/>
          <p:nvPr/>
        </p:nvSpPr>
        <p:spPr>
          <a:xfrm>
            <a:off x="4337025" y="5992920"/>
            <a:ext cx="4676346" cy="683705"/>
          </a:xfrm>
          <a:custGeom>
            <a:avLst/>
            <a:gdLst>
              <a:gd name="connsiteX0" fmla="*/ 0 w 6247655"/>
              <a:gd name="connsiteY0" fmla="*/ 0 h 695037"/>
              <a:gd name="connsiteX1" fmla="*/ 6247655 w 6247655"/>
              <a:gd name="connsiteY1" fmla="*/ 0 h 695037"/>
              <a:gd name="connsiteX2" fmla="*/ 6247655 w 6247655"/>
              <a:gd name="connsiteY2" fmla="*/ 695037 h 695037"/>
              <a:gd name="connsiteX3" fmla="*/ 0 w 6247655"/>
              <a:gd name="connsiteY3" fmla="*/ 695037 h 695037"/>
              <a:gd name="connsiteX4" fmla="*/ 0 w 6247655"/>
              <a:gd name="connsiteY4" fmla="*/ 0 h 695037"/>
              <a:gd name="connsiteX0" fmla="*/ 0 w 6670276"/>
              <a:gd name="connsiteY0" fmla="*/ 0 h 695037"/>
              <a:gd name="connsiteX1" fmla="*/ 6247655 w 6670276"/>
              <a:gd name="connsiteY1" fmla="*/ 0 h 695037"/>
              <a:gd name="connsiteX2" fmla="*/ 6670276 w 6670276"/>
              <a:gd name="connsiteY2" fmla="*/ 695037 h 695037"/>
              <a:gd name="connsiteX3" fmla="*/ 0 w 6670276"/>
              <a:gd name="connsiteY3" fmla="*/ 695037 h 695037"/>
              <a:gd name="connsiteX4" fmla="*/ 0 w 6670276"/>
              <a:gd name="connsiteY4" fmla="*/ 0 h 695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70276" h="695037">
                <a:moveTo>
                  <a:pt x="0" y="0"/>
                </a:moveTo>
                <a:lnTo>
                  <a:pt x="6247655" y="0"/>
                </a:lnTo>
                <a:lnTo>
                  <a:pt x="6670276" y="695037"/>
                </a:lnTo>
                <a:lnTo>
                  <a:pt x="0" y="69503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F7FFE0F-0F9B-D3BE-9361-E0835A45BD97}"/>
              </a:ext>
            </a:extLst>
          </p:cNvPr>
          <p:cNvSpPr/>
          <p:nvPr/>
        </p:nvSpPr>
        <p:spPr>
          <a:xfrm>
            <a:off x="4079289" y="6210637"/>
            <a:ext cx="408628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/>
              <a:t>Разработка паспортов безопасности ТЭК.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B5D5A9B-4F81-357B-19DC-22F14DD0B49F}"/>
              </a:ext>
            </a:extLst>
          </p:cNvPr>
          <p:cNvSpPr/>
          <p:nvPr/>
        </p:nvSpPr>
        <p:spPr>
          <a:xfrm>
            <a:off x="3851365" y="5514932"/>
            <a:ext cx="40676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Аудит промышленной безопасности ОПО.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587AF630-ECDC-093E-C2C3-A86CA7D1525B}"/>
              </a:ext>
            </a:extLst>
          </p:cNvPr>
          <p:cNvGrpSpPr/>
          <p:nvPr/>
        </p:nvGrpSpPr>
        <p:grpSpPr>
          <a:xfrm>
            <a:off x="2677831" y="5266352"/>
            <a:ext cx="1567743" cy="1456424"/>
            <a:chOff x="1941054" y="4819392"/>
            <a:chExt cx="1567743" cy="1456424"/>
          </a:xfrm>
        </p:grpSpPr>
        <p:sp>
          <p:nvSpPr>
            <p:cNvPr id="11" name="Параллелограмм 27">
              <a:extLst>
                <a:ext uri="{FF2B5EF4-FFF2-40B4-BE49-F238E27FC236}">
                  <a16:creationId xmlns:a16="http://schemas.microsoft.com/office/drawing/2014/main" id="{B8D86D4F-AAFD-84B1-3335-D568F7B25985}"/>
                </a:ext>
              </a:extLst>
            </p:cNvPr>
            <p:cNvSpPr/>
            <p:nvPr/>
          </p:nvSpPr>
          <p:spPr>
            <a:xfrm>
              <a:off x="1941054" y="4865251"/>
              <a:ext cx="1185952" cy="688039"/>
            </a:xfrm>
            <a:custGeom>
              <a:avLst/>
              <a:gdLst>
                <a:gd name="connsiteX0" fmla="*/ 0 w 1023257"/>
                <a:gd name="connsiteY0" fmla="*/ 725333 h 725333"/>
                <a:gd name="connsiteX1" fmla="*/ 364451 w 1023257"/>
                <a:gd name="connsiteY1" fmla="*/ 0 h 725333"/>
                <a:gd name="connsiteX2" fmla="*/ 1023257 w 1023257"/>
                <a:gd name="connsiteY2" fmla="*/ 0 h 725333"/>
                <a:gd name="connsiteX3" fmla="*/ 658806 w 1023257"/>
                <a:gd name="connsiteY3" fmla="*/ 725333 h 725333"/>
                <a:gd name="connsiteX4" fmla="*/ 0 w 1023257"/>
                <a:gd name="connsiteY4" fmla="*/ 725333 h 725333"/>
                <a:gd name="connsiteX0" fmla="*/ 0 w 1117599"/>
                <a:gd name="connsiteY0" fmla="*/ 732590 h 732590"/>
                <a:gd name="connsiteX1" fmla="*/ 458793 w 1117599"/>
                <a:gd name="connsiteY1" fmla="*/ 0 h 732590"/>
                <a:gd name="connsiteX2" fmla="*/ 1117599 w 1117599"/>
                <a:gd name="connsiteY2" fmla="*/ 0 h 732590"/>
                <a:gd name="connsiteX3" fmla="*/ 753148 w 1117599"/>
                <a:gd name="connsiteY3" fmla="*/ 725333 h 732590"/>
                <a:gd name="connsiteX4" fmla="*/ 0 w 1117599"/>
                <a:gd name="connsiteY4" fmla="*/ 732590 h 732590"/>
                <a:gd name="connsiteX0" fmla="*/ 0 w 1262742"/>
                <a:gd name="connsiteY0" fmla="*/ 732590 h 732590"/>
                <a:gd name="connsiteX1" fmla="*/ 458793 w 1262742"/>
                <a:gd name="connsiteY1" fmla="*/ 0 h 732590"/>
                <a:gd name="connsiteX2" fmla="*/ 1262742 w 1262742"/>
                <a:gd name="connsiteY2" fmla="*/ 0 h 732590"/>
                <a:gd name="connsiteX3" fmla="*/ 753148 w 1262742"/>
                <a:gd name="connsiteY3" fmla="*/ 725333 h 732590"/>
                <a:gd name="connsiteX4" fmla="*/ 0 w 1262742"/>
                <a:gd name="connsiteY4" fmla="*/ 732590 h 732590"/>
                <a:gd name="connsiteX0" fmla="*/ 0 w 1262742"/>
                <a:gd name="connsiteY0" fmla="*/ 732590 h 732590"/>
                <a:gd name="connsiteX1" fmla="*/ 458793 w 1262742"/>
                <a:gd name="connsiteY1" fmla="*/ 0 h 732590"/>
                <a:gd name="connsiteX2" fmla="*/ 1262742 w 1262742"/>
                <a:gd name="connsiteY2" fmla="*/ 0 h 732590"/>
                <a:gd name="connsiteX3" fmla="*/ 840234 w 1262742"/>
                <a:gd name="connsiteY3" fmla="*/ 718076 h 732590"/>
                <a:gd name="connsiteX4" fmla="*/ 0 w 1262742"/>
                <a:gd name="connsiteY4" fmla="*/ 732590 h 732590"/>
                <a:gd name="connsiteX0" fmla="*/ 0 w 1262742"/>
                <a:gd name="connsiteY0" fmla="*/ 732590 h 732590"/>
                <a:gd name="connsiteX1" fmla="*/ 437022 w 1262742"/>
                <a:gd name="connsiteY1" fmla="*/ 0 h 732590"/>
                <a:gd name="connsiteX2" fmla="*/ 1262742 w 1262742"/>
                <a:gd name="connsiteY2" fmla="*/ 0 h 732590"/>
                <a:gd name="connsiteX3" fmla="*/ 840234 w 1262742"/>
                <a:gd name="connsiteY3" fmla="*/ 718076 h 732590"/>
                <a:gd name="connsiteX4" fmla="*/ 0 w 1262742"/>
                <a:gd name="connsiteY4" fmla="*/ 732590 h 732590"/>
                <a:gd name="connsiteX0" fmla="*/ 0 w 1262742"/>
                <a:gd name="connsiteY0" fmla="*/ 732590 h 732590"/>
                <a:gd name="connsiteX1" fmla="*/ 437022 w 1262742"/>
                <a:gd name="connsiteY1" fmla="*/ 0 h 732590"/>
                <a:gd name="connsiteX2" fmla="*/ 1262742 w 1262742"/>
                <a:gd name="connsiteY2" fmla="*/ 0 h 732590"/>
                <a:gd name="connsiteX3" fmla="*/ 837853 w 1262742"/>
                <a:gd name="connsiteY3" fmla="*/ 725220 h 732590"/>
                <a:gd name="connsiteX4" fmla="*/ 0 w 1262742"/>
                <a:gd name="connsiteY4" fmla="*/ 732590 h 732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2742" h="732590">
                  <a:moveTo>
                    <a:pt x="0" y="732590"/>
                  </a:moveTo>
                  <a:lnTo>
                    <a:pt x="437022" y="0"/>
                  </a:lnTo>
                  <a:lnTo>
                    <a:pt x="1262742" y="0"/>
                  </a:lnTo>
                  <a:lnTo>
                    <a:pt x="837853" y="725220"/>
                  </a:lnTo>
                  <a:lnTo>
                    <a:pt x="0" y="732590"/>
                  </a:lnTo>
                  <a:close/>
                </a:path>
              </a:pathLst>
            </a:custGeom>
            <a:solidFill>
              <a:srgbClr val="8A8D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Равнобедренный треугольник 28">
              <a:extLst>
                <a:ext uri="{FF2B5EF4-FFF2-40B4-BE49-F238E27FC236}">
                  <a16:creationId xmlns:a16="http://schemas.microsoft.com/office/drawing/2014/main" id="{DE47C02D-E27B-DAEF-A227-D39D20AC7940}"/>
                </a:ext>
              </a:extLst>
            </p:cNvPr>
            <p:cNvSpPr/>
            <p:nvPr/>
          </p:nvSpPr>
          <p:spPr>
            <a:xfrm rot="10800000">
              <a:off x="1943291" y="5542108"/>
              <a:ext cx="792044" cy="690932"/>
            </a:xfrm>
            <a:custGeom>
              <a:avLst/>
              <a:gdLst>
                <a:gd name="connsiteX0" fmla="*/ 0 w 834045"/>
                <a:gd name="connsiteY0" fmla="*/ 719004 h 719004"/>
                <a:gd name="connsiteX1" fmla="*/ 417023 w 834045"/>
                <a:gd name="connsiteY1" fmla="*/ 0 h 719004"/>
                <a:gd name="connsiteX2" fmla="*/ 834045 w 834045"/>
                <a:gd name="connsiteY2" fmla="*/ 719004 h 719004"/>
                <a:gd name="connsiteX3" fmla="*/ 0 w 834045"/>
                <a:gd name="connsiteY3" fmla="*/ 719004 h 719004"/>
                <a:gd name="connsiteX0" fmla="*/ 0 w 848559"/>
                <a:gd name="connsiteY0" fmla="*/ 726261 h 726261"/>
                <a:gd name="connsiteX1" fmla="*/ 431537 w 848559"/>
                <a:gd name="connsiteY1" fmla="*/ 0 h 726261"/>
                <a:gd name="connsiteX2" fmla="*/ 848559 w 848559"/>
                <a:gd name="connsiteY2" fmla="*/ 719004 h 726261"/>
                <a:gd name="connsiteX3" fmla="*/ 0 w 848559"/>
                <a:gd name="connsiteY3" fmla="*/ 726261 h 726261"/>
                <a:gd name="connsiteX0" fmla="*/ 0 w 848559"/>
                <a:gd name="connsiteY0" fmla="*/ 731071 h 731071"/>
                <a:gd name="connsiteX1" fmla="*/ 445673 w 848559"/>
                <a:gd name="connsiteY1" fmla="*/ 0 h 731071"/>
                <a:gd name="connsiteX2" fmla="*/ 848559 w 848559"/>
                <a:gd name="connsiteY2" fmla="*/ 723814 h 731071"/>
                <a:gd name="connsiteX3" fmla="*/ 0 w 848559"/>
                <a:gd name="connsiteY3" fmla="*/ 731071 h 731071"/>
                <a:gd name="connsiteX0" fmla="*/ 0 w 829710"/>
                <a:gd name="connsiteY0" fmla="*/ 745502 h 745502"/>
                <a:gd name="connsiteX1" fmla="*/ 426824 w 829710"/>
                <a:gd name="connsiteY1" fmla="*/ 0 h 745502"/>
                <a:gd name="connsiteX2" fmla="*/ 829710 w 829710"/>
                <a:gd name="connsiteY2" fmla="*/ 723814 h 745502"/>
                <a:gd name="connsiteX3" fmla="*/ 0 w 829710"/>
                <a:gd name="connsiteY3" fmla="*/ 745502 h 745502"/>
                <a:gd name="connsiteX0" fmla="*/ 0 w 839134"/>
                <a:gd name="connsiteY0" fmla="*/ 745502 h 745502"/>
                <a:gd name="connsiteX1" fmla="*/ 436248 w 839134"/>
                <a:gd name="connsiteY1" fmla="*/ 0 h 745502"/>
                <a:gd name="connsiteX2" fmla="*/ 839134 w 839134"/>
                <a:gd name="connsiteY2" fmla="*/ 723814 h 745502"/>
                <a:gd name="connsiteX3" fmla="*/ 0 w 839134"/>
                <a:gd name="connsiteY3" fmla="*/ 745502 h 745502"/>
                <a:gd name="connsiteX0" fmla="*/ 0 w 923954"/>
                <a:gd name="connsiteY0" fmla="*/ 745502 h 745502"/>
                <a:gd name="connsiteX1" fmla="*/ 436248 w 923954"/>
                <a:gd name="connsiteY1" fmla="*/ 0 h 745502"/>
                <a:gd name="connsiteX2" fmla="*/ 923954 w 923954"/>
                <a:gd name="connsiteY2" fmla="*/ 502528 h 745502"/>
                <a:gd name="connsiteX3" fmla="*/ 0 w 923954"/>
                <a:gd name="connsiteY3" fmla="*/ 745502 h 745502"/>
                <a:gd name="connsiteX0" fmla="*/ 0 w 843846"/>
                <a:gd name="connsiteY0" fmla="*/ 745502 h 745502"/>
                <a:gd name="connsiteX1" fmla="*/ 436248 w 843846"/>
                <a:gd name="connsiteY1" fmla="*/ 0 h 745502"/>
                <a:gd name="connsiteX2" fmla="*/ 843846 w 843846"/>
                <a:gd name="connsiteY2" fmla="*/ 728625 h 745502"/>
                <a:gd name="connsiteX3" fmla="*/ 0 w 843846"/>
                <a:gd name="connsiteY3" fmla="*/ 745502 h 745502"/>
                <a:gd name="connsiteX0" fmla="*/ 0 w 763739"/>
                <a:gd name="connsiteY0" fmla="*/ 682964 h 728625"/>
                <a:gd name="connsiteX1" fmla="*/ 356141 w 763739"/>
                <a:gd name="connsiteY1" fmla="*/ 0 h 728625"/>
                <a:gd name="connsiteX2" fmla="*/ 763739 w 763739"/>
                <a:gd name="connsiteY2" fmla="*/ 728625 h 728625"/>
                <a:gd name="connsiteX3" fmla="*/ 0 w 763739"/>
                <a:gd name="connsiteY3" fmla="*/ 682964 h 728625"/>
                <a:gd name="connsiteX0" fmla="*/ 0 w 834421"/>
                <a:gd name="connsiteY0" fmla="*/ 740691 h 740691"/>
                <a:gd name="connsiteX1" fmla="*/ 426823 w 834421"/>
                <a:gd name="connsiteY1" fmla="*/ 0 h 740691"/>
                <a:gd name="connsiteX2" fmla="*/ 834421 w 834421"/>
                <a:gd name="connsiteY2" fmla="*/ 728625 h 740691"/>
                <a:gd name="connsiteX3" fmla="*/ 0 w 834421"/>
                <a:gd name="connsiteY3" fmla="*/ 740691 h 740691"/>
                <a:gd name="connsiteX0" fmla="*/ 0 w 777875"/>
                <a:gd name="connsiteY0" fmla="*/ 618021 h 728625"/>
                <a:gd name="connsiteX1" fmla="*/ 370277 w 777875"/>
                <a:gd name="connsiteY1" fmla="*/ 0 h 728625"/>
                <a:gd name="connsiteX2" fmla="*/ 777875 w 777875"/>
                <a:gd name="connsiteY2" fmla="*/ 728625 h 728625"/>
                <a:gd name="connsiteX3" fmla="*/ 0 w 777875"/>
                <a:gd name="connsiteY3" fmla="*/ 618021 h 728625"/>
                <a:gd name="connsiteX0" fmla="*/ 0 w 841490"/>
                <a:gd name="connsiteY0" fmla="*/ 743096 h 743096"/>
                <a:gd name="connsiteX1" fmla="*/ 433892 w 841490"/>
                <a:gd name="connsiteY1" fmla="*/ 0 h 743096"/>
                <a:gd name="connsiteX2" fmla="*/ 841490 w 841490"/>
                <a:gd name="connsiteY2" fmla="*/ 728625 h 743096"/>
                <a:gd name="connsiteX3" fmla="*/ 0 w 841490"/>
                <a:gd name="connsiteY3" fmla="*/ 743096 h 743096"/>
                <a:gd name="connsiteX0" fmla="*/ 0 w 723685"/>
                <a:gd name="connsiteY0" fmla="*/ 743096 h 743096"/>
                <a:gd name="connsiteX1" fmla="*/ 433892 w 723685"/>
                <a:gd name="connsiteY1" fmla="*/ 0 h 743096"/>
                <a:gd name="connsiteX2" fmla="*/ 723685 w 723685"/>
                <a:gd name="connsiteY2" fmla="*/ 678115 h 743096"/>
                <a:gd name="connsiteX3" fmla="*/ 0 w 723685"/>
                <a:gd name="connsiteY3" fmla="*/ 743096 h 743096"/>
                <a:gd name="connsiteX0" fmla="*/ 0 w 834422"/>
                <a:gd name="connsiteY0" fmla="*/ 743096 h 743096"/>
                <a:gd name="connsiteX1" fmla="*/ 433892 w 834422"/>
                <a:gd name="connsiteY1" fmla="*/ 0 h 743096"/>
                <a:gd name="connsiteX2" fmla="*/ 834422 w 834422"/>
                <a:gd name="connsiteY2" fmla="*/ 733435 h 743096"/>
                <a:gd name="connsiteX3" fmla="*/ 0 w 834422"/>
                <a:gd name="connsiteY3" fmla="*/ 743096 h 743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4422" h="743096">
                  <a:moveTo>
                    <a:pt x="0" y="743096"/>
                  </a:moveTo>
                  <a:lnTo>
                    <a:pt x="433892" y="0"/>
                  </a:lnTo>
                  <a:lnTo>
                    <a:pt x="834422" y="733435"/>
                  </a:lnTo>
                  <a:lnTo>
                    <a:pt x="0" y="743096"/>
                  </a:lnTo>
                  <a:close/>
                </a:path>
              </a:pathLst>
            </a:custGeom>
            <a:solidFill>
              <a:srgbClr val="8A8D8F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араллелограмм 27">
              <a:extLst>
                <a:ext uri="{FF2B5EF4-FFF2-40B4-BE49-F238E27FC236}">
                  <a16:creationId xmlns:a16="http://schemas.microsoft.com/office/drawing/2014/main" id="{CC64735D-01D3-63CE-73C3-E52DE22278EC}"/>
                </a:ext>
              </a:extLst>
            </p:cNvPr>
            <p:cNvSpPr/>
            <p:nvPr/>
          </p:nvSpPr>
          <p:spPr>
            <a:xfrm>
              <a:off x="2322845" y="5542107"/>
              <a:ext cx="1185952" cy="687558"/>
            </a:xfrm>
            <a:custGeom>
              <a:avLst/>
              <a:gdLst>
                <a:gd name="connsiteX0" fmla="*/ 0 w 1023257"/>
                <a:gd name="connsiteY0" fmla="*/ 725333 h 725333"/>
                <a:gd name="connsiteX1" fmla="*/ 364451 w 1023257"/>
                <a:gd name="connsiteY1" fmla="*/ 0 h 725333"/>
                <a:gd name="connsiteX2" fmla="*/ 1023257 w 1023257"/>
                <a:gd name="connsiteY2" fmla="*/ 0 h 725333"/>
                <a:gd name="connsiteX3" fmla="*/ 658806 w 1023257"/>
                <a:gd name="connsiteY3" fmla="*/ 725333 h 725333"/>
                <a:gd name="connsiteX4" fmla="*/ 0 w 1023257"/>
                <a:gd name="connsiteY4" fmla="*/ 725333 h 725333"/>
                <a:gd name="connsiteX0" fmla="*/ 0 w 1117599"/>
                <a:gd name="connsiteY0" fmla="*/ 732590 h 732590"/>
                <a:gd name="connsiteX1" fmla="*/ 458793 w 1117599"/>
                <a:gd name="connsiteY1" fmla="*/ 0 h 732590"/>
                <a:gd name="connsiteX2" fmla="*/ 1117599 w 1117599"/>
                <a:gd name="connsiteY2" fmla="*/ 0 h 732590"/>
                <a:gd name="connsiteX3" fmla="*/ 753148 w 1117599"/>
                <a:gd name="connsiteY3" fmla="*/ 725333 h 732590"/>
                <a:gd name="connsiteX4" fmla="*/ 0 w 1117599"/>
                <a:gd name="connsiteY4" fmla="*/ 732590 h 732590"/>
                <a:gd name="connsiteX0" fmla="*/ 0 w 1262742"/>
                <a:gd name="connsiteY0" fmla="*/ 732590 h 732590"/>
                <a:gd name="connsiteX1" fmla="*/ 458793 w 1262742"/>
                <a:gd name="connsiteY1" fmla="*/ 0 h 732590"/>
                <a:gd name="connsiteX2" fmla="*/ 1262742 w 1262742"/>
                <a:gd name="connsiteY2" fmla="*/ 0 h 732590"/>
                <a:gd name="connsiteX3" fmla="*/ 753148 w 1262742"/>
                <a:gd name="connsiteY3" fmla="*/ 725333 h 732590"/>
                <a:gd name="connsiteX4" fmla="*/ 0 w 1262742"/>
                <a:gd name="connsiteY4" fmla="*/ 732590 h 732590"/>
                <a:gd name="connsiteX0" fmla="*/ 0 w 1262742"/>
                <a:gd name="connsiteY0" fmla="*/ 732590 h 732590"/>
                <a:gd name="connsiteX1" fmla="*/ 458793 w 1262742"/>
                <a:gd name="connsiteY1" fmla="*/ 0 h 732590"/>
                <a:gd name="connsiteX2" fmla="*/ 1262742 w 1262742"/>
                <a:gd name="connsiteY2" fmla="*/ 0 h 732590"/>
                <a:gd name="connsiteX3" fmla="*/ 840234 w 1262742"/>
                <a:gd name="connsiteY3" fmla="*/ 718076 h 732590"/>
                <a:gd name="connsiteX4" fmla="*/ 0 w 1262742"/>
                <a:gd name="connsiteY4" fmla="*/ 732590 h 732590"/>
                <a:gd name="connsiteX0" fmla="*/ 0 w 1262742"/>
                <a:gd name="connsiteY0" fmla="*/ 732590 h 732590"/>
                <a:gd name="connsiteX1" fmla="*/ 437022 w 1262742"/>
                <a:gd name="connsiteY1" fmla="*/ 0 h 732590"/>
                <a:gd name="connsiteX2" fmla="*/ 1262742 w 1262742"/>
                <a:gd name="connsiteY2" fmla="*/ 0 h 732590"/>
                <a:gd name="connsiteX3" fmla="*/ 840234 w 1262742"/>
                <a:gd name="connsiteY3" fmla="*/ 718076 h 732590"/>
                <a:gd name="connsiteX4" fmla="*/ 0 w 1262742"/>
                <a:gd name="connsiteY4" fmla="*/ 732590 h 732590"/>
                <a:gd name="connsiteX0" fmla="*/ 0 w 1262742"/>
                <a:gd name="connsiteY0" fmla="*/ 732590 h 732590"/>
                <a:gd name="connsiteX1" fmla="*/ 437022 w 1262742"/>
                <a:gd name="connsiteY1" fmla="*/ 0 h 732590"/>
                <a:gd name="connsiteX2" fmla="*/ 1262742 w 1262742"/>
                <a:gd name="connsiteY2" fmla="*/ 0 h 732590"/>
                <a:gd name="connsiteX3" fmla="*/ 835471 w 1262742"/>
                <a:gd name="connsiteY3" fmla="*/ 727601 h 732590"/>
                <a:gd name="connsiteX4" fmla="*/ 0 w 1262742"/>
                <a:gd name="connsiteY4" fmla="*/ 732590 h 732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2742" h="732590">
                  <a:moveTo>
                    <a:pt x="0" y="732590"/>
                  </a:moveTo>
                  <a:lnTo>
                    <a:pt x="437022" y="0"/>
                  </a:lnTo>
                  <a:lnTo>
                    <a:pt x="1262742" y="0"/>
                  </a:lnTo>
                  <a:lnTo>
                    <a:pt x="835471" y="727601"/>
                  </a:lnTo>
                  <a:lnTo>
                    <a:pt x="0" y="732590"/>
                  </a:lnTo>
                  <a:close/>
                </a:path>
              </a:pathLst>
            </a:custGeom>
            <a:solidFill>
              <a:srgbClr val="0D5B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546FFA6B-9CBE-DA68-A70D-23E7272FBE4F}"/>
                </a:ext>
              </a:extLst>
            </p:cNvPr>
            <p:cNvSpPr/>
            <p:nvPr/>
          </p:nvSpPr>
          <p:spPr>
            <a:xfrm>
              <a:off x="2677831" y="5506375"/>
              <a:ext cx="470000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4400" dirty="0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51C80B53-7823-1C51-614D-C15727D787CD}"/>
                </a:ext>
              </a:extLst>
            </p:cNvPr>
            <p:cNvSpPr/>
            <p:nvPr/>
          </p:nvSpPr>
          <p:spPr>
            <a:xfrm>
              <a:off x="2322764" y="4819392"/>
              <a:ext cx="470000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4400" dirty="0">
                  <a:solidFill>
                    <a:schemeClr val="bg1"/>
                  </a:solidFill>
                </a:rPr>
                <a:t>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4335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Группа 63"/>
          <p:cNvGrpSpPr/>
          <p:nvPr/>
        </p:nvGrpSpPr>
        <p:grpSpPr>
          <a:xfrm>
            <a:off x="0" y="110896"/>
            <a:ext cx="8897510" cy="6747104"/>
            <a:chOff x="0" y="110896"/>
            <a:chExt cx="8897510" cy="6747104"/>
          </a:xfrm>
        </p:grpSpPr>
        <p:sp>
          <p:nvSpPr>
            <p:cNvPr id="65" name="Прямоугольник 64"/>
            <p:cNvSpPr/>
            <p:nvPr/>
          </p:nvSpPr>
          <p:spPr>
            <a:xfrm>
              <a:off x="0" y="787752"/>
              <a:ext cx="2205318" cy="6070248"/>
            </a:xfrm>
            <a:prstGeom prst="rect">
              <a:avLst/>
            </a:prstGeom>
            <a:solidFill>
              <a:srgbClr val="E0F1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7" name="Прямая соединительная линия 66"/>
            <p:cNvCxnSpPr>
              <a:stCxn id="71" idx="2"/>
            </p:cNvCxnSpPr>
            <p:nvPr/>
          </p:nvCxnSpPr>
          <p:spPr>
            <a:xfrm flipV="1">
              <a:off x="300831" y="788243"/>
              <a:ext cx="8596679" cy="8493"/>
            </a:xfrm>
            <a:prstGeom prst="line">
              <a:avLst/>
            </a:prstGeom>
            <a:ln w="12700">
              <a:solidFill>
                <a:srgbClr val="0D5B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" name="Группа 67"/>
            <p:cNvGrpSpPr/>
            <p:nvPr/>
          </p:nvGrpSpPr>
          <p:grpSpPr>
            <a:xfrm>
              <a:off x="298594" y="110896"/>
              <a:ext cx="1567743" cy="1367789"/>
              <a:chOff x="425394" y="2144536"/>
              <a:chExt cx="1567743" cy="1367789"/>
            </a:xfrm>
          </p:grpSpPr>
          <p:sp>
            <p:nvSpPr>
              <p:cNvPr id="70" name="Параллелограмм 27"/>
              <p:cNvSpPr/>
              <p:nvPr/>
            </p:nvSpPr>
            <p:spPr>
              <a:xfrm>
                <a:off x="425394" y="2144536"/>
                <a:ext cx="1185952" cy="688039"/>
              </a:xfrm>
              <a:custGeom>
                <a:avLst/>
                <a:gdLst>
                  <a:gd name="connsiteX0" fmla="*/ 0 w 1023257"/>
                  <a:gd name="connsiteY0" fmla="*/ 725333 h 725333"/>
                  <a:gd name="connsiteX1" fmla="*/ 364451 w 1023257"/>
                  <a:gd name="connsiteY1" fmla="*/ 0 h 725333"/>
                  <a:gd name="connsiteX2" fmla="*/ 1023257 w 1023257"/>
                  <a:gd name="connsiteY2" fmla="*/ 0 h 725333"/>
                  <a:gd name="connsiteX3" fmla="*/ 658806 w 1023257"/>
                  <a:gd name="connsiteY3" fmla="*/ 725333 h 725333"/>
                  <a:gd name="connsiteX4" fmla="*/ 0 w 1023257"/>
                  <a:gd name="connsiteY4" fmla="*/ 725333 h 725333"/>
                  <a:gd name="connsiteX0" fmla="*/ 0 w 1117599"/>
                  <a:gd name="connsiteY0" fmla="*/ 732590 h 732590"/>
                  <a:gd name="connsiteX1" fmla="*/ 458793 w 1117599"/>
                  <a:gd name="connsiteY1" fmla="*/ 0 h 732590"/>
                  <a:gd name="connsiteX2" fmla="*/ 1117599 w 1117599"/>
                  <a:gd name="connsiteY2" fmla="*/ 0 h 732590"/>
                  <a:gd name="connsiteX3" fmla="*/ 753148 w 1117599"/>
                  <a:gd name="connsiteY3" fmla="*/ 725333 h 732590"/>
                  <a:gd name="connsiteX4" fmla="*/ 0 w 1117599"/>
                  <a:gd name="connsiteY4" fmla="*/ 732590 h 732590"/>
                  <a:gd name="connsiteX0" fmla="*/ 0 w 1262742"/>
                  <a:gd name="connsiteY0" fmla="*/ 732590 h 732590"/>
                  <a:gd name="connsiteX1" fmla="*/ 458793 w 1262742"/>
                  <a:gd name="connsiteY1" fmla="*/ 0 h 732590"/>
                  <a:gd name="connsiteX2" fmla="*/ 1262742 w 1262742"/>
                  <a:gd name="connsiteY2" fmla="*/ 0 h 732590"/>
                  <a:gd name="connsiteX3" fmla="*/ 753148 w 1262742"/>
                  <a:gd name="connsiteY3" fmla="*/ 725333 h 732590"/>
                  <a:gd name="connsiteX4" fmla="*/ 0 w 1262742"/>
                  <a:gd name="connsiteY4" fmla="*/ 732590 h 732590"/>
                  <a:gd name="connsiteX0" fmla="*/ 0 w 1262742"/>
                  <a:gd name="connsiteY0" fmla="*/ 732590 h 732590"/>
                  <a:gd name="connsiteX1" fmla="*/ 458793 w 1262742"/>
                  <a:gd name="connsiteY1" fmla="*/ 0 h 732590"/>
                  <a:gd name="connsiteX2" fmla="*/ 1262742 w 1262742"/>
                  <a:gd name="connsiteY2" fmla="*/ 0 h 732590"/>
                  <a:gd name="connsiteX3" fmla="*/ 840234 w 1262742"/>
                  <a:gd name="connsiteY3" fmla="*/ 718076 h 732590"/>
                  <a:gd name="connsiteX4" fmla="*/ 0 w 1262742"/>
                  <a:gd name="connsiteY4" fmla="*/ 732590 h 732590"/>
                  <a:gd name="connsiteX0" fmla="*/ 0 w 1262742"/>
                  <a:gd name="connsiteY0" fmla="*/ 732590 h 732590"/>
                  <a:gd name="connsiteX1" fmla="*/ 437022 w 1262742"/>
                  <a:gd name="connsiteY1" fmla="*/ 0 h 732590"/>
                  <a:gd name="connsiteX2" fmla="*/ 1262742 w 1262742"/>
                  <a:gd name="connsiteY2" fmla="*/ 0 h 732590"/>
                  <a:gd name="connsiteX3" fmla="*/ 840234 w 1262742"/>
                  <a:gd name="connsiteY3" fmla="*/ 718076 h 732590"/>
                  <a:gd name="connsiteX4" fmla="*/ 0 w 1262742"/>
                  <a:gd name="connsiteY4" fmla="*/ 732590 h 732590"/>
                  <a:gd name="connsiteX0" fmla="*/ 0 w 1262742"/>
                  <a:gd name="connsiteY0" fmla="*/ 732590 h 732590"/>
                  <a:gd name="connsiteX1" fmla="*/ 437022 w 1262742"/>
                  <a:gd name="connsiteY1" fmla="*/ 0 h 732590"/>
                  <a:gd name="connsiteX2" fmla="*/ 1262742 w 1262742"/>
                  <a:gd name="connsiteY2" fmla="*/ 0 h 732590"/>
                  <a:gd name="connsiteX3" fmla="*/ 837853 w 1262742"/>
                  <a:gd name="connsiteY3" fmla="*/ 725220 h 732590"/>
                  <a:gd name="connsiteX4" fmla="*/ 0 w 1262742"/>
                  <a:gd name="connsiteY4" fmla="*/ 732590 h 732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2742" h="732590">
                    <a:moveTo>
                      <a:pt x="0" y="732590"/>
                    </a:moveTo>
                    <a:lnTo>
                      <a:pt x="437022" y="0"/>
                    </a:lnTo>
                    <a:lnTo>
                      <a:pt x="1262742" y="0"/>
                    </a:lnTo>
                    <a:lnTo>
                      <a:pt x="837853" y="725220"/>
                    </a:lnTo>
                    <a:lnTo>
                      <a:pt x="0" y="732590"/>
                    </a:lnTo>
                    <a:close/>
                  </a:path>
                </a:pathLst>
              </a:custGeom>
              <a:solidFill>
                <a:srgbClr val="8A8D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1" name="Равнобедренный треугольник 28"/>
              <p:cNvSpPr/>
              <p:nvPr/>
            </p:nvSpPr>
            <p:spPr>
              <a:xfrm rot="10800000">
                <a:off x="427631" y="2821393"/>
                <a:ext cx="792044" cy="690932"/>
              </a:xfrm>
              <a:custGeom>
                <a:avLst/>
                <a:gdLst>
                  <a:gd name="connsiteX0" fmla="*/ 0 w 834045"/>
                  <a:gd name="connsiteY0" fmla="*/ 719004 h 719004"/>
                  <a:gd name="connsiteX1" fmla="*/ 417023 w 834045"/>
                  <a:gd name="connsiteY1" fmla="*/ 0 h 719004"/>
                  <a:gd name="connsiteX2" fmla="*/ 834045 w 834045"/>
                  <a:gd name="connsiteY2" fmla="*/ 719004 h 719004"/>
                  <a:gd name="connsiteX3" fmla="*/ 0 w 834045"/>
                  <a:gd name="connsiteY3" fmla="*/ 719004 h 719004"/>
                  <a:gd name="connsiteX0" fmla="*/ 0 w 848559"/>
                  <a:gd name="connsiteY0" fmla="*/ 726261 h 726261"/>
                  <a:gd name="connsiteX1" fmla="*/ 431537 w 848559"/>
                  <a:gd name="connsiteY1" fmla="*/ 0 h 726261"/>
                  <a:gd name="connsiteX2" fmla="*/ 848559 w 848559"/>
                  <a:gd name="connsiteY2" fmla="*/ 719004 h 726261"/>
                  <a:gd name="connsiteX3" fmla="*/ 0 w 848559"/>
                  <a:gd name="connsiteY3" fmla="*/ 726261 h 726261"/>
                  <a:gd name="connsiteX0" fmla="*/ 0 w 848559"/>
                  <a:gd name="connsiteY0" fmla="*/ 731071 h 731071"/>
                  <a:gd name="connsiteX1" fmla="*/ 445673 w 848559"/>
                  <a:gd name="connsiteY1" fmla="*/ 0 h 731071"/>
                  <a:gd name="connsiteX2" fmla="*/ 848559 w 848559"/>
                  <a:gd name="connsiteY2" fmla="*/ 723814 h 731071"/>
                  <a:gd name="connsiteX3" fmla="*/ 0 w 848559"/>
                  <a:gd name="connsiteY3" fmla="*/ 731071 h 731071"/>
                  <a:gd name="connsiteX0" fmla="*/ 0 w 829710"/>
                  <a:gd name="connsiteY0" fmla="*/ 745502 h 745502"/>
                  <a:gd name="connsiteX1" fmla="*/ 426824 w 829710"/>
                  <a:gd name="connsiteY1" fmla="*/ 0 h 745502"/>
                  <a:gd name="connsiteX2" fmla="*/ 829710 w 829710"/>
                  <a:gd name="connsiteY2" fmla="*/ 723814 h 745502"/>
                  <a:gd name="connsiteX3" fmla="*/ 0 w 829710"/>
                  <a:gd name="connsiteY3" fmla="*/ 745502 h 745502"/>
                  <a:gd name="connsiteX0" fmla="*/ 0 w 839134"/>
                  <a:gd name="connsiteY0" fmla="*/ 745502 h 745502"/>
                  <a:gd name="connsiteX1" fmla="*/ 436248 w 839134"/>
                  <a:gd name="connsiteY1" fmla="*/ 0 h 745502"/>
                  <a:gd name="connsiteX2" fmla="*/ 839134 w 839134"/>
                  <a:gd name="connsiteY2" fmla="*/ 723814 h 745502"/>
                  <a:gd name="connsiteX3" fmla="*/ 0 w 839134"/>
                  <a:gd name="connsiteY3" fmla="*/ 745502 h 745502"/>
                  <a:gd name="connsiteX0" fmla="*/ 0 w 923954"/>
                  <a:gd name="connsiteY0" fmla="*/ 745502 h 745502"/>
                  <a:gd name="connsiteX1" fmla="*/ 436248 w 923954"/>
                  <a:gd name="connsiteY1" fmla="*/ 0 h 745502"/>
                  <a:gd name="connsiteX2" fmla="*/ 923954 w 923954"/>
                  <a:gd name="connsiteY2" fmla="*/ 502528 h 745502"/>
                  <a:gd name="connsiteX3" fmla="*/ 0 w 923954"/>
                  <a:gd name="connsiteY3" fmla="*/ 745502 h 745502"/>
                  <a:gd name="connsiteX0" fmla="*/ 0 w 843846"/>
                  <a:gd name="connsiteY0" fmla="*/ 745502 h 745502"/>
                  <a:gd name="connsiteX1" fmla="*/ 436248 w 843846"/>
                  <a:gd name="connsiteY1" fmla="*/ 0 h 745502"/>
                  <a:gd name="connsiteX2" fmla="*/ 843846 w 843846"/>
                  <a:gd name="connsiteY2" fmla="*/ 728625 h 745502"/>
                  <a:gd name="connsiteX3" fmla="*/ 0 w 843846"/>
                  <a:gd name="connsiteY3" fmla="*/ 745502 h 745502"/>
                  <a:gd name="connsiteX0" fmla="*/ 0 w 763739"/>
                  <a:gd name="connsiteY0" fmla="*/ 682964 h 728625"/>
                  <a:gd name="connsiteX1" fmla="*/ 356141 w 763739"/>
                  <a:gd name="connsiteY1" fmla="*/ 0 h 728625"/>
                  <a:gd name="connsiteX2" fmla="*/ 763739 w 763739"/>
                  <a:gd name="connsiteY2" fmla="*/ 728625 h 728625"/>
                  <a:gd name="connsiteX3" fmla="*/ 0 w 763739"/>
                  <a:gd name="connsiteY3" fmla="*/ 682964 h 728625"/>
                  <a:gd name="connsiteX0" fmla="*/ 0 w 834421"/>
                  <a:gd name="connsiteY0" fmla="*/ 740691 h 740691"/>
                  <a:gd name="connsiteX1" fmla="*/ 426823 w 834421"/>
                  <a:gd name="connsiteY1" fmla="*/ 0 h 740691"/>
                  <a:gd name="connsiteX2" fmla="*/ 834421 w 834421"/>
                  <a:gd name="connsiteY2" fmla="*/ 728625 h 740691"/>
                  <a:gd name="connsiteX3" fmla="*/ 0 w 834421"/>
                  <a:gd name="connsiteY3" fmla="*/ 740691 h 740691"/>
                  <a:gd name="connsiteX0" fmla="*/ 0 w 777875"/>
                  <a:gd name="connsiteY0" fmla="*/ 618021 h 728625"/>
                  <a:gd name="connsiteX1" fmla="*/ 370277 w 777875"/>
                  <a:gd name="connsiteY1" fmla="*/ 0 h 728625"/>
                  <a:gd name="connsiteX2" fmla="*/ 777875 w 777875"/>
                  <a:gd name="connsiteY2" fmla="*/ 728625 h 728625"/>
                  <a:gd name="connsiteX3" fmla="*/ 0 w 777875"/>
                  <a:gd name="connsiteY3" fmla="*/ 618021 h 728625"/>
                  <a:gd name="connsiteX0" fmla="*/ 0 w 841490"/>
                  <a:gd name="connsiteY0" fmla="*/ 743096 h 743096"/>
                  <a:gd name="connsiteX1" fmla="*/ 433892 w 841490"/>
                  <a:gd name="connsiteY1" fmla="*/ 0 h 743096"/>
                  <a:gd name="connsiteX2" fmla="*/ 841490 w 841490"/>
                  <a:gd name="connsiteY2" fmla="*/ 728625 h 743096"/>
                  <a:gd name="connsiteX3" fmla="*/ 0 w 841490"/>
                  <a:gd name="connsiteY3" fmla="*/ 743096 h 743096"/>
                  <a:gd name="connsiteX0" fmla="*/ 0 w 723685"/>
                  <a:gd name="connsiteY0" fmla="*/ 743096 h 743096"/>
                  <a:gd name="connsiteX1" fmla="*/ 433892 w 723685"/>
                  <a:gd name="connsiteY1" fmla="*/ 0 h 743096"/>
                  <a:gd name="connsiteX2" fmla="*/ 723685 w 723685"/>
                  <a:gd name="connsiteY2" fmla="*/ 678115 h 743096"/>
                  <a:gd name="connsiteX3" fmla="*/ 0 w 723685"/>
                  <a:gd name="connsiteY3" fmla="*/ 743096 h 743096"/>
                  <a:gd name="connsiteX0" fmla="*/ 0 w 834422"/>
                  <a:gd name="connsiteY0" fmla="*/ 743096 h 743096"/>
                  <a:gd name="connsiteX1" fmla="*/ 433892 w 834422"/>
                  <a:gd name="connsiteY1" fmla="*/ 0 h 743096"/>
                  <a:gd name="connsiteX2" fmla="*/ 834422 w 834422"/>
                  <a:gd name="connsiteY2" fmla="*/ 733435 h 743096"/>
                  <a:gd name="connsiteX3" fmla="*/ 0 w 834422"/>
                  <a:gd name="connsiteY3" fmla="*/ 743096 h 743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34422" h="743096">
                    <a:moveTo>
                      <a:pt x="0" y="743096"/>
                    </a:moveTo>
                    <a:lnTo>
                      <a:pt x="433892" y="0"/>
                    </a:lnTo>
                    <a:lnTo>
                      <a:pt x="834422" y="733435"/>
                    </a:lnTo>
                    <a:lnTo>
                      <a:pt x="0" y="743096"/>
                    </a:lnTo>
                    <a:close/>
                  </a:path>
                </a:pathLst>
              </a:custGeom>
              <a:solidFill>
                <a:srgbClr val="8A8D8F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3" name="Параллелограмм 27"/>
              <p:cNvSpPr/>
              <p:nvPr/>
            </p:nvSpPr>
            <p:spPr>
              <a:xfrm>
                <a:off x="807185" y="2821392"/>
                <a:ext cx="1185952" cy="687558"/>
              </a:xfrm>
              <a:custGeom>
                <a:avLst/>
                <a:gdLst>
                  <a:gd name="connsiteX0" fmla="*/ 0 w 1023257"/>
                  <a:gd name="connsiteY0" fmla="*/ 725333 h 725333"/>
                  <a:gd name="connsiteX1" fmla="*/ 364451 w 1023257"/>
                  <a:gd name="connsiteY1" fmla="*/ 0 h 725333"/>
                  <a:gd name="connsiteX2" fmla="*/ 1023257 w 1023257"/>
                  <a:gd name="connsiteY2" fmla="*/ 0 h 725333"/>
                  <a:gd name="connsiteX3" fmla="*/ 658806 w 1023257"/>
                  <a:gd name="connsiteY3" fmla="*/ 725333 h 725333"/>
                  <a:gd name="connsiteX4" fmla="*/ 0 w 1023257"/>
                  <a:gd name="connsiteY4" fmla="*/ 725333 h 725333"/>
                  <a:gd name="connsiteX0" fmla="*/ 0 w 1117599"/>
                  <a:gd name="connsiteY0" fmla="*/ 732590 h 732590"/>
                  <a:gd name="connsiteX1" fmla="*/ 458793 w 1117599"/>
                  <a:gd name="connsiteY1" fmla="*/ 0 h 732590"/>
                  <a:gd name="connsiteX2" fmla="*/ 1117599 w 1117599"/>
                  <a:gd name="connsiteY2" fmla="*/ 0 h 732590"/>
                  <a:gd name="connsiteX3" fmla="*/ 753148 w 1117599"/>
                  <a:gd name="connsiteY3" fmla="*/ 725333 h 732590"/>
                  <a:gd name="connsiteX4" fmla="*/ 0 w 1117599"/>
                  <a:gd name="connsiteY4" fmla="*/ 732590 h 732590"/>
                  <a:gd name="connsiteX0" fmla="*/ 0 w 1262742"/>
                  <a:gd name="connsiteY0" fmla="*/ 732590 h 732590"/>
                  <a:gd name="connsiteX1" fmla="*/ 458793 w 1262742"/>
                  <a:gd name="connsiteY1" fmla="*/ 0 h 732590"/>
                  <a:gd name="connsiteX2" fmla="*/ 1262742 w 1262742"/>
                  <a:gd name="connsiteY2" fmla="*/ 0 h 732590"/>
                  <a:gd name="connsiteX3" fmla="*/ 753148 w 1262742"/>
                  <a:gd name="connsiteY3" fmla="*/ 725333 h 732590"/>
                  <a:gd name="connsiteX4" fmla="*/ 0 w 1262742"/>
                  <a:gd name="connsiteY4" fmla="*/ 732590 h 732590"/>
                  <a:gd name="connsiteX0" fmla="*/ 0 w 1262742"/>
                  <a:gd name="connsiteY0" fmla="*/ 732590 h 732590"/>
                  <a:gd name="connsiteX1" fmla="*/ 458793 w 1262742"/>
                  <a:gd name="connsiteY1" fmla="*/ 0 h 732590"/>
                  <a:gd name="connsiteX2" fmla="*/ 1262742 w 1262742"/>
                  <a:gd name="connsiteY2" fmla="*/ 0 h 732590"/>
                  <a:gd name="connsiteX3" fmla="*/ 840234 w 1262742"/>
                  <a:gd name="connsiteY3" fmla="*/ 718076 h 732590"/>
                  <a:gd name="connsiteX4" fmla="*/ 0 w 1262742"/>
                  <a:gd name="connsiteY4" fmla="*/ 732590 h 732590"/>
                  <a:gd name="connsiteX0" fmla="*/ 0 w 1262742"/>
                  <a:gd name="connsiteY0" fmla="*/ 732590 h 732590"/>
                  <a:gd name="connsiteX1" fmla="*/ 437022 w 1262742"/>
                  <a:gd name="connsiteY1" fmla="*/ 0 h 732590"/>
                  <a:gd name="connsiteX2" fmla="*/ 1262742 w 1262742"/>
                  <a:gd name="connsiteY2" fmla="*/ 0 h 732590"/>
                  <a:gd name="connsiteX3" fmla="*/ 840234 w 1262742"/>
                  <a:gd name="connsiteY3" fmla="*/ 718076 h 732590"/>
                  <a:gd name="connsiteX4" fmla="*/ 0 w 1262742"/>
                  <a:gd name="connsiteY4" fmla="*/ 732590 h 732590"/>
                  <a:gd name="connsiteX0" fmla="*/ 0 w 1262742"/>
                  <a:gd name="connsiteY0" fmla="*/ 732590 h 732590"/>
                  <a:gd name="connsiteX1" fmla="*/ 437022 w 1262742"/>
                  <a:gd name="connsiteY1" fmla="*/ 0 h 732590"/>
                  <a:gd name="connsiteX2" fmla="*/ 1262742 w 1262742"/>
                  <a:gd name="connsiteY2" fmla="*/ 0 h 732590"/>
                  <a:gd name="connsiteX3" fmla="*/ 835471 w 1262742"/>
                  <a:gd name="connsiteY3" fmla="*/ 727601 h 732590"/>
                  <a:gd name="connsiteX4" fmla="*/ 0 w 1262742"/>
                  <a:gd name="connsiteY4" fmla="*/ 732590 h 732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2742" h="732590">
                    <a:moveTo>
                      <a:pt x="0" y="732590"/>
                    </a:moveTo>
                    <a:lnTo>
                      <a:pt x="437022" y="0"/>
                    </a:lnTo>
                    <a:lnTo>
                      <a:pt x="1262742" y="0"/>
                    </a:lnTo>
                    <a:lnTo>
                      <a:pt x="835471" y="727601"/>
                    </a:lnTo>
                    <a:lnTo>
                      <a:pt x="0" y="732590"/>
                    </a:lnTo>
                    <a:close/>
                  </a:path>
                </a:pathLst>
              </a:custGeom>
              <a:solidFill>
                <a:srgbClr val="0D5B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00" name="Прямоугольник 99"/>
          <p:cNvSpPr/>
          <p:nvPr/>
        </p:nvSpPr>
        <p:spPr>
          <a:xfrm rot="10800000" flipH="1" flipV="1">
            <a:off x="10596" y="2260545"/>
            <a:ext cx="7209519" cy="350053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64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0" name="Группа 49"/>
          <p:cNvGrpSpPr/>
          <p:nvPr/>
        </p:nvGrpSpPr>
        <p:grpSpPr>
          <a:xfrm>
            <a:off x="6185361" y="1353065"/>
            <a:ext cx="2596383" cy="4940160"/>
            <a:chOff x="6185361" y="1353065"/>
            <a:chExt cx="2596383" cy="4940160"/>
          </a:xfrm>
        </p:grpSpPr>
        <p:grpSp>
          <p:nvGrpSpPr>
            <p:cNvPr id="51" name="Группа 50"/>
            <p:cNvGrpSpPr/>
            <p:nvPr/>
          </p:nvGrpSpPr>
          <p:grpSpPr>
            <a:xfrm>
              <a:off x="6185361" y="1353065"/>
              <a:ext cx="2596383" cy="4940160"/>
              <a:chOff x="6185361" y="1353065"/>
              <a:chExt cx="2596383" cy="4940160"/>
            </a:xfrm>
            <a:solidFill>
              <a:srgbClr val="E0F1FC"/>
            </a:solidFill>
          </p:grpSpPr>
          <p:sp>
            <p:nvSpPr>
              <p:cNvPr id="59" name="Прямоугольник 58"/>
              <p:cNvSpPr/>
              <p:nvPr/>
            </p:nvSpPr>
            <p:spPr>
              <a:xfrm rot="13500000" flipH="1" flipV="1">
                <a:off x="7744916" y="1351965"/>
                <a:ext cx="1035728" cy="103792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" name="Прямоугольник 59"/>
              <p:cNvSpPr/>
              <p:nvPr/>
            </p:nvSpPr>
            <p:spPr>
              <a:xfrm rot="13500000" flipH="1" flipV="1">
                <a:off x="6957990" y="2131006"/>
                <a:ext cx="1035728" cy="103792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Прямоугольник 60"/>
              <p:cNvSpPr/>
              <p:nvPr/>
            </p:nvSpPr>
            <p:spPr>
              <a:xfrm rot="13500000" flipH="1" flipV="1">
                <a:off x="6957990" y="3705360"/>
                <a:ext cx="1035728" cy="103792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2" name="Прямоугольник 61"/>
              <p:cNvSpPr/>
              <p:nvPr/>
            </p:nvSpPr>
            <p:spPr>
              <a:xfrm rot="13500000" flipH="1" flipV="1">
                <a:off x="7730896" y="4484584"/>
                <a:ext cx="1035728" cy="103792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9" name="Прямоугольник 68"/>
              <p:cNvSpPr/>
              <p:nvPr/>
            </p:nvSpPr>
            <p:spPr>
              <a:xfrm rot="13500000" flipH="1" flipV="1">
                <a:off x="6186461" y="1351965"/>
                <a:ext cx="1035728" cy="103792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2" name="Прямоугольник 71"/>
              <p:cNvSpPr/>
              <p:nvPr/>
            </p:nvSpPr>
            <p:spPr>
              <a:xfrm rot="13500000" flipH="1" flipV="1">
                <a:off x="6952309" y="5256397"/>
                <a:ext cx="1035728" cy="103792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8" name="Прямоугольник 57"/>
            <p:cNvSpPr/>
            <p:nvPr/>
          </p:nvSpPr>
          <p:spPr>
            <a:xfrm rot="13500000" flipH="1" flipV="1">
              <a:off x="7730897" y="2910232"/>
              <a:ext cx="1035728" cy="1037928"/>
            </a:xfrm>
            <a:prstGeom prst="rect">
              <a:avLst/>
            </a:prstGeom>
            <a:solidFill>
              <a:srgbClr val="E0F1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5" name="Прямоугольник 74"/>
          <p:cNvSpPr/>
          <p:nvPr/>
        </p:nvSpPr>
        <p:spPr>
          <a:xfrm rot="13500000" flipH="1" flipV="1">
            <a:off x="7818363" y="2910227"/>
            <a:ext cx="1035728" cy="1037928"/>
          </a:xfrm>
          <a:prstGeom prst="rect">
            <a:avLst/>
          </a:prstGeom>
          <a:solidFill>
            <a:schemeClr val="bg1"/>
          </a:solidFill>
          <a:ln>
            <a:solidFill>
              <a:srgbClr val="0D5B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 rot="13500000" flipH="1" flipV="1">
            <a:off x="7832382" y="1351960"/>
            <a:ext cx="1035728" cy="1037928"/>
          </a:xfrm>
          <a:prstGeom prst="rect">
            <a:avLst/>
          </a:prstGeom>
          <a:solidFill>
            <a:schemeClr val="bg2"/>
          </a:solidFill>
          <a:ln>
            <a:solidFill>
              <a:srgbClr val="0D5B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 rot="13500000" flipH="1" flipV="1">
            <a:off x="7045456" y="2131001"/>
            <a:ext cx="1035728" cy="1037928"/>
          </a:xfrm>
          <a:prstGeom prst="rect">
            <a:avLst/>
          </a:prstGeom>
          <a:solidFill>
            <a:schemeClr val="bg2"/>
          </a:solidFill>
          <a:ln>
            <a:solidFill>
              <a:srgbClr val="0D5B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 rot="13500000" flipH="1" flipV="1">
            <a:off x="7045456" y="3705355"/>
            <a:ext cx="1035728" cy="1037928"/>
          </a:xfrm>
          <a:prstGeom prst="rect">
            <a:avLst/>
          </a:prstGeom>
          <a:solidFill>
            <a:schemeClr val="bg2"/>
          </a:solidFill>
          <a:ln>
            <a:solidFill>
              <a:srgbClr val="0D5B90"/>
            </a:solidFill>
          </a:ln>
          <a:effectLst>
            <a:glow rad="165100">
              <a:srgbClr val="0070C0">
                <a:alpha val="63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/>
          <p:cNvSpPr/>
          <p:nvPr/>
        </p:nvSpPr>
        <p:spPr>
          <a:xfrm rot="13500000" flipH="1" flipV="1">
            <a:off x="7818362" y="4484579"/>
            <a:ext cx="1035728" cy="1037928"/>
          </a:xfrm>
          <a:prstGeom prst="rect">
            <a:avLst/>
          </a:prstGeom>
          <a:solidFill>
            <a:schemeClr val="bg2"/>
          </a:solidFill>
          <a:ln>
            <a:solidFill>
              <a:srgbClr val="0D5B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рямоугольник 80"/>
          <p:cNvSpPr/>
          <p:nvPr/>
        </p:nvSpPr>
        <p:spPr>
          <a:xfrm rot="13500000" flipH="1" flipV="1">
            <a:off x="6273927" y="1351960"/>
            <a:ext cx="1035728" cy="1037928"/>
          </a:xfrm>
          <a:prstGeom prst="rect">
            <a:avLst/>
          </a:prstGeom>
          <a:solidFill>
            <a:schemeClr val="bg2"/>
          </a:solidFill>
          <a:ln>
            <a:solidFill>
              <a:srgbClr val="0D5B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Прямоугольник 81"/>
          <p:cNvSpPr/>
          <p:nvPr/>
        </p:nvSpPr>
        <p:spPr>
          <a:xfrm rot="13500000" flipH="1" flipV="1">
            <a:off x="7039775" y="5256392"/>
            <a:ext cx="1035728" cy="1037928"/>
          </a:xfrm>
          <a:prstGeom prst="rect">
            <a:avLst/>
          </a:prstGeom>
          <a:solidFill>
            <a:schemeClr val="bg2"/>
          </a:solidFill>
          <a:ln>
            <a:solidFill>
              <a:srgbClr val="0D5B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5965" y="129302"/>
            <a:ext cx="4386036" cy="63636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D5B90"/>
                </a:solidFill>
              </a:rPr>
              <a:t>Наши клиенты</a:t>
            </a:r>
          </a:p>
        </p:txBody>
      </p:sp>
      <p:sp>
        <p:nvSpPr>
          <p:cNvPr id="43" name="Заголовок 1"/>
          <p:cNvSpPr txBox="1">
            <a:spLocks/>
          </p:cNvSpPr>
          <p:nvPr/>
        </p:nvSpPr>
        <p:spPr>
          <a:xfrm>
            <a:off x="2366682" y="796736"/>
            <a:ext cx="3630846" cy="12012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300" dirty="0"/>
              <a:t>Другие отрасли промышленности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908117" y="2525790"/>
            <a:ext cx="5747122" cy="303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i="1" dirty="0"/>
              <a:t>«Специалистами ООО «Городской центр экспертиз» была проведена экспертиза промышленной безопасности в части идентификации опасных производственных объектов и оказана методическая помощь в регистрации объектов предприятия в государственном реестре опасных производственных объектов.</a:t>
            </a:r>
          </a:p>
          <a:p>
            <a:pPr algn="just"/>
            <a:r>
              <a:rPr lang="ru-RU" sz="1400" i="1" dirty="0"/>
              <a:t>В результате этой работы предприятие сэкономило свои время и средства, достоверно оценило величину страховой суммы ответственности  и своевременно получило свидетельство о регистрации опасных производственных объектов.</a:t>
            </a:r>
          </a:p>
          <a:p>
            <a:pPr algn="just"/>
            <a:r>
              <a:rPr lang="ru-RU" sz="1400" i="1" dirty="0"/>
              <a:t>Работы были проведены на высоком профессиональном уровне, раньше согласованных сроков, в удобном для предприятия режиме.</a:t>
            </a:r>
          </a:p>
          <a:p>
            <a:pPr algn="just"/>
            <a:r>
              <a:rPr lang="ru-RU" sz="1400" i="1" dirty="0"/>
              <a:t>ООО «Городской центр экспертиз» - достойный партнёр!» </a:t>
            </a:r>
            <a:endParaRPr lang="en-US" sz="1400" i="1" dirty="0"/>
          </a:p>
          <a:p>
            <a:pPr>
              <a:spcBef>
                <a:spcPts val="1200"/>
              </a:spcBef>
            </a:pPr>
            <a:r>
              <a:rPr lang="ru-RU" sz="1400" b="1" i="1" dirty="0"/>
              <a:t>Главный инженер ООО «КРАФТ ФУДС», С. Пронин</a:t>
            </a:r>
          </a:p>
        </p:txBody>
      </p:sp>
      <p:pic>
        <p:nvPicPr>
          <p:cNvPr id="52" name="Picture 2" descr="http://legionbroker.ru/wp-content/uploads/2013/11/%D0%9F%D1%80%D0%BE%D0%B4%D0%B0%D1%82%D1%8C-%D0%B0%D0%BA%D1%86%D0%B8%D0%B8-%D0%9E%D0%90%D0%9E-%C2%AB%D0%9D%D0%BE%D0%B2%D0%BE%D1%80%D0%BE%D1%81%D1%81%D0%B8%D0%B9%D1%81%D0%BA%D0%B8%D0%B9-%D0%BC%D0%BE%D1%80%D1%81%D0%BA%D0%BE%D0%B9-%D1%82%D0%BE%D1%80%D0%B3%D0%BE%D0%B2%D1%8B%D0%B9-%D0%BF%D0%BE%D1%80%D1%82%C2%B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22" y="1559615"/>
            <a:ext cx="745834" cy="61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447" y="1629119"/>
            <a:ext cx="887118" cy="475494"/>
          </a:xfrm>
          <a:prstGeom prst="rect">
            <a:avLst/>
          </a:prstGeom>
        </p:spPr>
      </p:pic>
      <p:pic>
        <p:nvPicPr>
          <p:cNvPr id="54" name="Picture 4" descr="http://mirbelogorya.ru/images/stories/news/2015/05/rg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089" y="2369166"/>
            <a:ext cx="791204" cy="59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571" y="5568181"/>
            <a:ext cx="862142" cy="36961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B5F3E09-385E-11A8-D8A3-151FE6BA646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9" t="13695"/>
          <a:stretch/>
        </p:blipFill>
        <p:spPr>
          <a:xfrm>
            <a:off x="7030964" y="333664"/>
            <a:ext cx="1856891" cy="32222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171A26D-FD42-CB1C-DD55-8267D53551A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855" y="152254"/>
            <a:ext cx="568295" cy="568295"/>
          </a:xfrm>
          <a:prstGeom prst="rect">
            <a:avLst/>
          </a:prstGeom>
        </p:spPr>
      </p:pic>
      <p:pic>
        <p:nvPicPr>
          <p:cNvPr id="5122" name="Picture 2" descr="Unilever — Википедия">
            <a:extLst>
              <a:ext uri="{FF2B5EF4-FFF2-40B4-BE49-F238E27FC236}">
                <a16:creationId xmlns:a16="http://schemas.microsoft.com/office/drawing/2014/main" id="{C637CA7A-A08F-A70B-8EE4-4EE90D867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713" y="3033363"/>
            <a:ext cx="606075" cy="67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Архангельский целлюлозно-бумажный комбинат — Википедия">
            <a:extLst>
              <a:ext uri="{FF2B5EF4-FFF2-40B4-BE49-F238E27FC236}">
                <a16:creationId xmlns:a16="http://schemas.microsoft.com/office/drawing/2014/main" id="{1C3EFDC0-665E-C40F-E7A2-864DAFDDF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923" y="4714798"/>
            <a:ext cx="960386" cy="59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Черноголовка">
            <a:extLst>
              <a:ext uri="{FF2B5EF4-FFF2-40B4-BE49-F238E27FC236}">
                <a16:creationId xmlns:a16="http://schemas.microsoft.com/office/drawing/2014/main" id="{7D12B2D2-CA27-B9CF-6F99-0D6DE55C1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430" y="3706761"/>
            <a:ext cx="1045128" cy="89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392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424" y="2082388"/>
            <a:ext cx="6917426" cy="2481626"/>
          </a:xfrm>
          <a:prstGeom prst="rect">
            <a:avLst/>
          </a:prstGeom>
          <a:noFill/>
        </p:spPr>
      </p:pic>
      <p:sp>
        <p:nvSpPr>
          <p:cNvPr id="136" name="Шестиугольник 135"/>
          <p:cNvSpPr/>
          <p:nvPr/>
        </p:nvSpPr>
        <p:spPr>
          <a:xfrm>
            <a:off x="5112605" y="4599459"/>
            <a:ext cx="545524" cy="470280"/>
          </a:xfrm>
          <a:prstGeom prst="hexagon">
            <a:avLst/>
          </a:prstGeom>
          <a:solidFill>
            <a:srgbClr val="0D5B90"/>
          </a:solidFill>
          <a:ln>
            <a:solidFill>
              <a:srgbClr val="0D5B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7" name="Прямоугольник 136"/>
          <p:cNvSpPr/>
          <p:nvPr/>
        </p:nvSpPr>
        <p:spPr>
          <a:xfrm>
            <a:off x="5145381" y="4599459"/>
            <a:ext cx="495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01</a:t>
            </a:r>
            <a:endParaRPr lang="ru-RU" sz="2400" dirty="0">
              <a:solidFill>
                <a:schemeClr val="bg1"/>
              </a:solidFill>
            </a:endParaRPr>
          </a:p>
        </p:txBody>
      </p:sp>
      <p:grpSp>
        <p:nvGrpSpPr>
          <p:cNvPr id="40" name="Группа 39"/>
          <p:cNvGrpSpPr/>
          <p:nvPr/>
        </p:nvGrpSpPr>
        <p:grpSpPr>
          <a:xfrm>
            <a:off x="0" y="110896"/>
            <a:ext cx="8897510" cy="6747104"/>
            <a:chOff x="0" y="110896"/>
            <a:chExt cx="8897510" cy="6747104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0" y="787752"/>
              <a:ext cx="2205318" cy="6070248"/>
            </a:xfrm>
            <a:prstGeom prst="rect">
              <a:avLst/>
            </a:prstGeom>
            <a:solidFill>
              <a:srgbClr val="E0F1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70" name="Прямая соединительная линия 69"/>
            <p:cNvCxnSpPr>
              <a:stCxn id="73" idx="2"/>
            </p:cNvCxnSpPr>
            <p:nvPr/>
          </p:nvCxnSpPr>
          <p:spPr>
            <a:xfrm flipV="1">
              <a:off x="300831" y="788243"/>
              <a:ext cx="8596679" cy="8493"/>
            </a:xfrm>
            <a:prstGeom prst="line">
              <a:avLst/>
            </a:prstGeom>
            <a:ln w="12700">
              <a:solidFill>
                <a:srgbClr val="0D5B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1" name="Группа 70"/>
            <p:cNvGrpSpPr/>
            <p:nvPr/>
          </p:nvGrpSpPr>
          <p:grpSpPr>
            <a:xfrm>
              <a:off x="298594" y="110896"/>
              <a:ext cx="1567743" cy="1367789"/>
              <a:chOff x="425394" y="2144536"/>
              <a:chExt cx="1567743" cy="1367789"/>
            </a:xfrm>
          </p:grpSpPr>
          <p:sp>
            <p:nvSpPr>
              <p:cNvPr id="72" name="Параллелограмм 27"/>
              <p:cNvSpPr/>
              <p:nvPr/>
            </p:nvSpPr>
            <p:spPr>
              <a:xfrm>
                <a:off x="425394" y="2144536"/>
                <a:ext cx="1185952" cy="688039"/>
              </a:xfrm>
              <a:custGeom>
                <a:avLst/>
                <a:gdLst>
                  <a:gd name="connsiteX0" fmla="*/ 0 w 1023257"/>
                  <a:gd name="connsiteY0" fmla="*/ 725333 h 725333"/>
                  <a:gd name="connsiteX1" fmla="*/ 364451 w 1023257"/>
                  <a:gd name="connsiteY1" fmla="*/ 0 h 725333"/>
                  <a:gd name="connsiteX2" fmla="*/ 1023257 w 1023257"/>
                  <a:gd name="connsiteY2" fmla="*/ 0 h 725333"/>
                  <a:gd name="connsiteX3" fmla="*/ 658806 w 1023257"/>
                  <a:gd name="connsiteY3" fmla="*/ 725333 h 725333"/>
                  <a:gd name="connsiteX4" fmla="*/ 0 w 1023257"/>
                  <a:gd name="connsiteY4" fmla="*/ 725333 h 725333"/>
                  <a:gd name="connsiteX0" fmla="*/ 0 w 1117599"/>
                  <a:gd name="connsiteY0" fmla="*/ 732590 h 732590"/>
                  <a:gd name="connsiteX1" fmla="*/ 458793 w 1117599"/>
                  <a:gd name="connsiteY1" fmla="*/ 0 h 732590"/>
                  <a:gd name="connsiteX2" fmla="*/ 1117599 w 1117599"/>
                  <a:gd name="connsiteY2" fmla="*/ 0 h 732590"/>
                  <a:gd name="connsiteX3" fmla="*/ 753148 w 1117599"/>
                  <a:gd name="connsiteY3" fmla="*/ 725333 h 732590"/>
                  <a:gd name="connsiteX4" fmla="*/ 0 w 1117599"/>
                  <a:gd name="connsiteY4" fmla="*/ 732590 h 732590"/>
                  <a:gd name="connsiteX0" fmla="*/ 0 w 1262742"/>
                  <a:gd name="connsiteY0" fmla="*/ 732590 h 732590"/>
                  <a:gd name="connsiteX1" fmla="*/ 458793 w 1262742"/>
                  <a:gd name="connsiteY1" fmla="*/ 0 h 732590"/>
                  <a:gd name="connsiteX2" fmla="*/ 1262742 w 1262742"/>
                  <a:gd name="connsiteY2" fmla="*/ 0 h 732590"/>
                  <a:gd name="connsiteX3" fmla="*/ 753148 w 1262742"/>
                  <a:gd name="connsiteY3" fmla="*/ 725333 h 732590"/>
                  <a:gd name="connsiteX4" fmla="*/ 0 w 1262742"/>
                  <a:gd name="connsiteY4" fmla="*/ 732590 h 732590"/>
                  <a:gd name="connsiteX0" fmla="*/ 0 w 1262742"/>
                  <a:gd name="connsiteY0" fmla="*/ 732590 h 732590"/>
                  <a:gd name="connsiteX1" fmla="*/ 458793 w 1262742"/>
                  <a:gd name="connsiteY1" fmla="*/ 0 h 732590"/>
                  <a:gd name="connsiteX2" fmla="*/ 1262742 w 1262742"/>
                  <a:gd name="connsiteY2" fmla="*/ 0 h 732590"/>
                  <a:gd name="connsiteX3" fmla="*/ 840234 w 1262742"/>
                  <a:gd name="connsiteY3" fmla="*/ 718076 h 732590"/>
                  <a:gd name="connsiteX4" fmla="*/ 0 w 1262742"/>
                  <a:gd name="connsiteY4" fmla="*/ 732590 h 732590"/>
                  <a:gd name="connsiteX0" fmla="*/ 0 w 1262742"/>
                  <a:gd name="connsiteY0" fmla="*/ 732590 h 732590"/>
                  <a:gd name="connsiteX1" fmla="*/ 437022 w 1262742"/>
                  <a:gd name="connsiteY1" fmla="*/ 0 h 732590"/>
                  <a:gd name="connsiteX2" fmla="*/ 1262742 w 1262742"/>
                  <a:gd name="connsiteY2" fmla="*/ 0 h 732590"/>
                  <a:gd name="connsiteX3" fmla="*/ 840234 w 1262742"/>
                  <a:gd name="connsiteY3" fmla="*/ 718076 h 732590"/>
                  <a:gd name="connsiteX4" fmla="*/ 0 w 1262742"/>
                  <a:gd name="connsiteY4" fmla="*/ 732590 h 732590"/>
                  <a:gd name="connsiteX0" fmla="*/ 0 w 1262742"/>
                  <a:gd name="connsiteY0" fmla="*/ 732590 h 732590"/>
                  <a:gd name="connsiteX1" fmla="*/ 437022 w 1262742"/>
                  <a:gd name="connsiteY1" fmla="*/ 0 h 732590"/>
                  <a:gd name="connsiteX2" fmla="*/ 1262742 w 1262742"/>
                  <a:gd name="connsiteY2" fmla="*/ 0 h 732590"/>
                  <a:gd name="connsiteX3" fmla="*/ 837853 w 1262742"/>
                  <a:gd name="connsiteY3" fmla="*/ 725220 h 732590"/>
                  <a:gd name="connsiteX4" fmla="*/ 0 w 1262742"/>
                  <a:gd name="connsiteY4" fmla="*/ 732590 h 732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2742" h="732590">
                    <a:moveTo>
                      <a:pt x="0" y="732590"/>
                    </a:moveTo>
                    <a:lnTo>
                      <a:pt x="437022" y="0"/>
                    </a:lnTo>
                    <a:lnTo>
                      <a:pt x="1262742" y="0"/>
                    </a:lnTo>
                    <a:lnTo>
                      <a:pt x="837853" y="725220"/>
                    </a:lnTo>
                    <a:lnTo>
                      <a:pt x="0" y="732590"/>
                    </a:lnTo>
                    <a:close/>
                  </a:path>
                </a:pathLst>
              </a:custGeom>
              <a:solidFill>
                <a:srgbClr val="8A8D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3" name="Равнобедренный треугольник 28"/>
              <p:cNvSpPr/>
              <p:nvPr/>
            </p:nvSpPr>
            <p:spPr>
              <a:xfrm rot="10800000">
                <a:off x="427631" y="2821393"/>
                <a:ext cx="792044" cy="690932"/>
              </a:xfrm>
              <a:custGeom>
                <a:avLst/>
                <a:gdLst>
                  <a:gd name="connsiteX0" fmla="*/ 0 w 834045"/>
                  <a:gd name="connsiteY0" fmla="*/ 719004 h 719004"/>
                  <a:gd name="connsiteX1" fmla="*/ 417023 w 834045"/>
                  <a:gd name="connsiteY1" fmla="*/ 0 h 719004"/>
                  <a:gd name="connsiteX2" fmla="*/ 834045 w 834045"/>
                  <a:gd name="connsiteY2" fmla="*/ 719004 h 719004"/>
                  <a:gd name="connsiteX3" fmla="*/ 0 w 834045"/>
                  <a:gd name="connsiteY3" fmla="*/ 719004 h 719004"/>
                  <a:gd name="connsiteX0" fmla="*/ 0 w 848559"/>
                  <a:gd name="connsiteY0" fmla="*/ 726261 h 726261"/>
                  <a:gd name="connsiteX1" fmla="*/ 431537 w 848559"/>
                  <a:gd name="connsiteY1" fmla="*/ 0 h 726261"/>
                  <a:gd name="connsiteX2" fmla="*/ 848559 w 848559"/>
                  <a:gd name="connsiteY2" fmla="*/ 719004 h 726261"/>
                  <a:gd name="connsiteX3" fmla="*/ 0 w 848559"/>
                  <a:gd name="connsiteY3" fmla="*/ 726261 h 726261"/>
                  <a:gd name="connsiteX0" fmla="*/ 0 w 848559"/>
                  <a:gd name="connsiteY0" fmla="*/ 731071 h 731071"/>
                  <a:gd name="connsiteX1" fmla="*/ 445673 w 848559"/>
                  <a:gd name="connsiteY1" fmla="*/ 0 h 731071"/>
                  <a:gd name="connsiteX2" fmla="*/ 848559 w 848559"/>
                  <a:gd name="connsiteY2" fmla="*/ 723814 h 731071"/>
                  <a:gd name="connsiteX3" fmla="*/ 0 w 848559"/>
                  <a:gd name="connsiteY3" fmla="*/ 731071 h 731071"/>
                  <a:gd name="connsiteX0" fmla="*/ 0 w 829710"/>
                  <a:gd name="connsiteY0" fmla="*/ 745502 h 745502"/>
                  <a:gd name="connsiteX1" fmla="*/ 426824 w 829710"/>
                  <a:gd name="connsiteY1" fmla="*/ 0 h 745502"/>
                  <a:gd name="connsiteX2" fmla="*/ 829710 w 829710"/>
                  <a:gd name="connsiteY2" fmla="*/ 723814 h 745502"/>
                  <a:gd name="connsiteX3" fmla="*/ 0 w 829710"/>
                  <a:gd name="connsiteY3" fmla="*/ 745502 h 745502"/>
                  <a:gd name="connsiteX0" fmla="*/ 0 w 839134"/>
                  <a:gd name="connsiteY0" fmla="*/ 745502 h 745502"/>
                  <a:gd name="connsiteX1" fmla="*/ 436248 w 839134"/>
                  <a:gd name="connsiteY1" fmla="*/ 0 h 745502"/>
                  <a:gd name="connsiteX2" fmla="*/ 839134 w 839134"/>
                  <a:gd name="connsiteY2" fmla="*/ 723814 h 745502"/>
                  <a:gd name="connsiteX3" fmla="*/ 0 w 839134"/>
                  <a:gd name="connsiteY3" fmla="*/ 745502 h 745502"/>
                  <a:gd name="connsiteX0" fmla="*/ 0 w 923954"/>
                  <a:gd name="connsiteY0" fmla="*/ 745502 h 745502"/>
                  <a:gd name="connsiteX1" fmla="*/ 436248 w 923954"/>
                  <a:gd name="connsiteY1" fmla="*/ 0 h 745502"/>
                  <a:gd name="connsiteX2" fmla="*/ 923954 w 923954"/>
                  <a:gd name="connsiteY2" fmla="*/ 502528 h 745502"/>
                  <a:gd name="connsiteX3" fmla="*/ 0 w 923954"/>
                  <a:gd name="connsiteY3" fmla="*/ 745502 h 745502"/>
                  <a:gd name="connsiteX0" fmla="*/ 0 w 843846"/>
                  <a:gd name="connsiteY0" fmla="*/ 745502 h 745502"/>
                  <a:gd name="connsiteX1" fmla="*/ 436248 w 843846"/>
                  <a:gd name="connsiteY1" fmla="*/ 0 h 745502"/>
                  <a:gd name="connsiteX2" fmla="*/ 843846 w 843846"/>
                  <a:gd name="connsiteY2" fmla="*/ 728625 h 745502"/>
                  <a:gd name="connsiteX3" fmla="*/ 0 w 843846"/>
                  <a:gd name="connsiteY3" fmla="*/ 745502 h 745502"/>
                  <a:gd name="connsiteX0" fmla="*/ 0 w 763739"/>
                  <a:gd name="connsiteY0" fmla="*/ 682964 h 728625"/>
                  <a:gd name="connsiteX1" fmla="*/ 356141 w 763739"/>
                  <a:gd name="connsiteY1" fmla="*/ 0 h 728625"/>
                  <a:gd name="connsiteX2" fmla="*/ 763739 w 763739"/>
                  <a:gd name="connsiteY2" fmla="*/ 728625 h 728625"/>
                  <a:gd name="connsiteX3" fmla="*/ 0 w 763739"/>
                  <a:gd name="connsiteY3" fmla="*/ 682964 h 728625"/>
                  <a:gd name="connsiteX0" fmla="*/ 0 w 834421"/>
                  <a:gd name="connsiteY0" fmla="*/ 740691 h 740691"/>
                  <a:gd name="connsiteX1" fmla="*/ 426823 w 834421"/>
                  <a:gd name="connsiteY1" fmla="*/ 0 h 740691"/>
                  <a:gd name="connsiteX2" fmla="*/ 834421 w 834421"/>
                  <a:gd name="connsiteY2" fmla="*/ 728625 h 740691"/>
                  <a:gd name="connsiteX3" fmla="*/ 0 w 834421"/>
                  <a:gd name="connsiteY3" fmla="*/ 740691 h 740691"/>
                  <a:gd name="connsiteX0" fmla="*/ 0 w 777875"/>
                  <a:gd name="connsiteY0" fmla="*/ 618021 h 728625"/>
                  <a:gd name="connsiteX1" fmla="*/ 370277 w 777875"/>
                  <a:gd name="connsiteY1" fmla="*/ 0 h 728625"/>
                  <a:gd name="connsiteX2" fmla="*/ 777875 w 777875"/>
                  <a:gd name="connsiteY2" fmla="*/ 728625 h 728625"/>
                  <a:gd name="connsiteX3" fmla="*/ 0 w 777875"/>
                  <a:gd name="connsiteY3" fmla="*/ 618021 h 728625"/>
                  <a:gd name="connsiteX0" fmla="*/ 0 w 841490"/>
                  <a:gd name="connsiteY0" fmla="*/ 743096 h 743096"/>
                  <a:gd name="connsiteX1" fmla="*/ 433892 w 841490"/>
                  <a:gd name="connsiteY1" fmla="*/ 0 h 743096"/>
                  <a:gd name="connsiteX2" fmla="*/ 841490 w 841490"/>
                  <a:gd name="connsiteY2" fmla="*/ 728625 h 743096"/>
                  <a:gd name="connsiteX3" fmla="*/ 0 w 841490"/>
                  <a:gd name="connsiteY3" fmla="*/ 743096 h 743096"/>
                  <a:gd name="connsiteX0" fmla="*/ 0 w 723685"/>
                  <a:gd name="connsiteY0" fmla="*/ 743096 h 743096"/>
                  <a:gd name="connsiteX1" fmla="*/ 433892 w 723685"/>
                  <a:gd name="connsiteY1" fmla="*/ 0 h 743096"/>
                  <a:gd name="connsiteX2" fmla="*/ 723685 w 723685"/>
                  <a:gd name="connsiteY2" fmla="*/ 678115 h 743096"/>
                  <a:gd name="connsiteX3" fmla="*/ 0 w 723685"/>
                  <a:gd name="connsiteY3" fmla="*/ 743096 h 743096"/>
                  <a:gd name="connsiteX0" fmla="*/ 0 w 834422"/>
                  <a:gd name="connsiteY0" fmla="*/ 743096 h 743096"/>
                  <a:gd name="connsiteX1" fmla="*/ 433892 w 834422"/>
                  <a:gd name="connsiteY1" fmla="*/ 0 h 743096"/>
                  <a:gd name="connsiteX2" fmla="*/ 834422 w 834422"/>
                  <a:gd name="connsiteY2" fmla="*/ 733435 h 743096"/>
                  <a:gd name="connsiteX3" fmla="*/ 0 w 834422"/>
                  <a:gd name="connsiteY3" fmla="*/ 743096 h 743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34422" h="743096">
                    <a:moveTo>
                      <a:pt x="0" y="743096"/>
                    </a:moveTo>
                    <a:lnTo>
                      <a:pt x="433892" y="0"/>
                    </a:lnTo>
                    <a:lnTo>
                      <a:pt x="834422" y="733435"/>
                    </a:lnTo>
                    <a:lnTo>
                      <a:pt x="0" y="743096"/>
                    </a:lnTo>
                    <a:close/>
                  </a:path>
                </a:pathLst>
              </a:custGeom>
              <a:solidFill>
                <a:srgbClr val="8A8D8F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4" name="Параллелограмм 27"/>
              <p:cNvSpPr/>
              <p:nvPr/>
            </p:nvSpPr>
            <p:spPr>
              <a:xfrm>
                <a:off x="807185" y="2821392"/>
                <a:ext cx="1185952" cy="687558"/>
              </a:xfrm>
              <a:custGeom>
                <a:avLst/>
                <a:gdLst>
                  <a:gd name="connsiteX0" fmla="*/ 0 w 1023257"/>
                  <a:gd name="connsiteY0" fmla="*/ 725333 h 725333"/>
                  <a:gd name="connsiteX1" fmla="*/ 364451 w 1023257"/>
                  <a:gd name="connsiteY1" fmla="*/ 0 h 725333"/>
                  <a:gd name="connsiteX2" fmla="*/ 1023257 w 1023257"/>
                  <a:gd name="connsiteY2" fmla="*/ 0 h 725333"/>
                  <a:gd name="connsiteX3" fmla="*/ 658806 w 1023257"/>
                  <a:gd name="connsiteY3" fmla="*/ 725333 h 725333"/>
                  <a:gd name="connsiteX4" fmla="*/ 0 w 1023257"/>
                  <a:gd name="connsiteY4" fmla="*/ 725333 h 725333"/>
                  <a:gd name="connsiteX0" fmla="*/ 0 w 1117599"/>
                  <a:gd name="connsiteY0" fmla="*/ 732590 h 732590"/>
                  <a:gd name="connsiteX1" fmla="*/ 458793 w 1117599"/>
                  <a:gd name="connsiteY1" fmla="*/ 0 h 732590"/>
                  <a:gd name="connsiteX2" fmla="*/ 1117599 w 1117599"/>
                  <a:gd name="connsiteY2" fmla="*/ 0 h 732590"/>
                  <a:gd name="connsiteX3" fmla="*/ 753148 w 1117599"/>
                  <a:gd name="connsiteY3" fmla="*/ 725333 h 732590"/>
                  <a:gd name="connsiteX4" fmla="*/ 0 w 1117599"/>
                  <a:gd name="connsiteY4" fmla="*/ 732590 h 732590"/>
                  <a:gd name="connsiteX0" fmla="*/ 0 w 1262742"/>
                  <a:gd name="connsiteY0" fmla="*/ 732590 h 732590"/>
                  <a:gd name="connsiteX1" fmla="*/ 458793 w 1262742"/>
                  <a:gd name="connsiteY1" fmla="*/ 0 h 732590"/>
                  <a:gd name="connsiteX2" fmla="*/ 1262742 w 1262742"/>
                  <a:gd name="connsiteY2" fmla="*/ 0 h 732590"/>
                  <a:gd name="connsiteX3" fmla="*/ 753148 w 1262742"/>
                  <a:gd name="connsiteY3" fmla="*/ 725333 h 732590"/>
                  <a:gd name="connsiteX4" fmla="*/ 0 w 1262742"/>
                  <a:gd name="connsiteY4" fmla="*/ 732590 h 732590"/>
                  <a:gd name="connsiteX0" fmla="*/ 0 w 1262742"/>
                  <a:gd name="connsiteY0" fmla="*/ 732590 h 732590"/>
                  <a:gd name="connsiteX1" fmla="*/ 458793 w 1262742"/>
                  <a:gd name="connsiteY1" fmla="*/ 0 h 732590"/>
                  <a:gd name="connsiteX2" fmla="*/ 1262742 w 1262742"/>
                  <a:gd name="connsiteY2" fmla="*/ 0 h 732590"/>
                  <a:gd name="connsiteX3" fmla="*/ 840234 w 1262742"/>
                  <a:gd name="connsiteY3" fmla="*/ 718076 h 732590"/>
                  <a:gd name="connsiteX4" fmla="*/ 0 w 1262742"/>
                  <a:gd name="connsiteY4" fmla="*/ 732590 h 732590"/>
                  <a:gd name="connsiteX0" fmla="*/ 0 w 1262742"/>
                  <a:gd name="connsiteY0" fmla="*/ 732590 h 732590"/>
                  <a:gd name="connsiteX1" fmla="*/ 437022 w 1262742"/>
                  <a:gd name="connsiteY1" fmla="*/ 0 h 732590"/>
                  <a:gd name="connsiteX2" fmla="*/ 1262742 w 1262742"/>
                  <a:gd name="connsiteY2" fmla="*/ 0 h 732590"/>
                  <a:gd name="connsiteX3" fmla="*/ 840234 w 1262742"/>
                  <a:gd name="connsiteY3" fmla="*/ 718076 h 732590"/>
                  <a:gd name="connsiteX4" fmla="*/ 0 w 1262742"/>
                  <a:gd name="connsiteY4" fmla="*/ 732590 h 732590"/>
                  <a:gd name="connsiteX0" fmla="*/ 0 w 1262742"/>
                  <a:gd name="connsiteY0" fmla="*/ 732590 h 732590"/>
                  <a:gd name="connsiteX1" fmla="*/ 437022 w 1262742"/>
                  <a:gd name="connsiteY1" fmla="*/ 0 h 732590"/>
                  <a:gd name="connsiteX2" fmla="*/ 1262742 w 1262742"/>
                  <a:gd name="connsiteY2" fmla="*/ 0 h 732590"/>
                  <a:gd name="connsiteX3" fmla="*/ 835471 w 1262742"/>
                  <a:gd name="connsiteY3" fmla="*/ 727601 h 732590"/>
                  <a:gd name="connsiteX4" fmla="*/ 0 w 1262742"/>
                  <a:gd name="connsiteY4" fmla="*/ 732590 h 732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2742" h="732590">
                    <a:moveTo>
                      <a:pt x="0" y="732590"/>
                    </a:moveTo>
                    <a:lnTo>
                      <a:pt x="437022" y="0"/>
                    </a:lnTo>
                    <a:lnTo>
                      <a:pt x="1262742" y="0"/>
                    </a:lnTo>
                    <a:lnTo>
                      <a:pt x="835471" y="727601"/>
                    </a:lnTo>
                    <a:lnTo>
                      <a:pt x="0" y="732590"/>
                    </a:lnTo>
                    <a:close/>
                  </a:path>
                </a:pathLst>
              </a:custGeom>
              <a:solidFill>
                <a:srgbClr val="0D5B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3766" y="122502"/>
            <a:ext cx="4008664" cy="63431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D5B90"/>
                </a:solidFill>
              </a:rPr>
              <a:t>Наши контакты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795586" y="4564014"/>
            <a:ext cx="2410558" cy="12541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  <a:spcAft>
                <a:spcPts val="300"/>
              </a:spcAft>
            </a:pPr>
            <a:r>
              <a:rPr lang="ru-RU" sz="1300" b="1" dirty="0">
                <a:solidFill>
                  <a:srgbClr val="0D5B90"/>
                </a:solidFill>
              </a:rPr>
              <a:t>САНКТ-ПЕТЕРБУРГ, Россия, </a:t>
            </a:r>
            <a:br>
              <a:rPr lang="en-US" sz="1300" dirty="0">
                <a:solidFill>
                  <a:srgbClr val="0D5B90"/>
                </a:solidFill>
              </a:rPr>
            </a:br>
            <a:r>
              <a:rPr lang="ru-RU" sz="1300" dirty="0"/>
              <a:t>192102, ул. Бухарестская, д. 6</a:t>
            </a:r>
          </a:p>
          <a:p>
            <a:pPr>
              <a:lnSpc>
                <a:spcPts val="1400"/>
              </a:lnSpc>
              <a:tabLst>
                <a:tab pos="612000" algn="l"/>
              </a:tabLst>
            </a:pPr>
            <a:r>
              <a:rPr lang="ru-RU" sz="1300" dirty="0"/>
              <a:t>Тел.:	+7 (812) 334-5561 </a:t>
            </a:r>
            <a:br>
              <a:rPr lang="ru-RU" sz="1300" dirty="0"/>
            </a:br>
            <a:r>
              <a:rPr lang="ru-RU" sz="1300" dirty="0"/>
              <a:t>	+7 (812) 334-5562 	+7 (812) 334-5563 </a:t>
            </a:r>
          </a:p>
          <a:p>
            <a:pPr>
              <a:spcBef>
                <a:spcPts val="200"/>
              </a:spcBef>
            </a:pPr>
            <a:r>
              <a:rPr lang="ru-RU" sz="1300" dirty="0"/>
              <a:t>E-mail: </a:t>
            </a:r>
            <a:r>
              <a:rPr lang="ru-RU" sz="1300" u="sng" dirty="0">
                <a:hlinkClick r:id="rId4"/>
              </a:rPr>
              <a:t>gce@gce.ru</a:t>
            </a:r>
            <a:endParaRPr lang="en-US" sz="1300" u="sng" dirty="0"/>
          </a:p>
        </p:txBody>
      </p:sp>
      <p:sp>
        <p:nvSpPr>
          <p:cNvPr id="44" name="Прямоугольник 43"/>
          <p:cNvSpPr/>
          <p:nvPr/>
        </p:nvSpPr>
        <p:spPr>
          <a:xfrm rot="10800000" flipV="1">
            <a:off x="354650" y="2989756"/>
            <a:ext cx="1669774" cy="2808701"/>
          </a:xfrm>
          <a:prstGeom prst="rect">
            <a:avLst/>
          </a:prstGeom>
          <a:noFill/>
          <a:ln w="254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62629" y="5144445"/>
            <a:ext cx="11840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600" u="sng" dirty="0">
                <a:solidFill>
                  <a:schemeClr val="accent1"/>
                </a:solidFill>
                <a:hlinkClick r:id="rId5"/>
              </a:rPr>
              <a:t>www.gce.ru</a:t>
            </a:r>
            <a:endParaRPr lang="en-US" sz="1600" u="sng" dirty="0">
              <a:solidFill>
                <a:schemeClr val="accent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8507" y="4345155"/>
            <a:ext cx="146646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rgbClr val="4D585A"/>
                </a:solidFill>
              </a:rPr>
              <a:t>Действующие представительства  </a:t>
            </a:r>
            <a:br>
              <a:rPr lang="en-US" sz="1100" dirty="0">
                <a:solidFill>
                  <a:srgbClr val="4D585A"/>
                </a:solidFill>
              </a:rPr>
            </a:br>
            <a:r>
              <a:rPr lang="ru-RU" sz="1100" dirty="0">
                <a:solidFill>
                  <a:srgbClr val="4D585A"/>
                </a:solidFill>
              </a:rPr>
              <a:t>и</a:t>
            </a:r>
            <a:r>
              <a:rPr lang="en-US" sz="1100" dirty="0">
                <a:solidFill>
                  <a:srgbClr val="4D585A"/>
                </a:solidFill>
              </a:rPr>
              <a:t> </a:t>
            </a:r>
            <a:r>
              <a:rPr lang="ru-RU" sz="1100" dirty="0">
                <a:solidFill>
                  <a:srgbClr val="4D585A"/>
                </a:solidFill>
              </a:rPr>
              <a:t>филиалы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43031" y="3572020"/>
            <a:ext cx="133081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>
                <a:solidFill>
                  <a:srgbClr val="4D585A"/>
                </a:solidFill>
              </a:rPr>
              <a:t>Центральный офис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06148" y="1131407"/>
            <a:ext cx="1661134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300" dirty="0">
                <a:solidFill>
                  <a:srgbClr val="0D5B90"/>
                </a:solidFill>
              </a:rPr>
              <a:t>МОСКВА, Россия</a:t>
            </a:r>
          </a:p>
          <a:p>
            <a:r>
              <a:rPr lang="ru-RU" sz="1300" dirty="0"/>
              <a:t>+7 (499) 176-8772 </a:t>
            </a:r>
          </a:p>
          <a:p>
            <a:r>
              <a:rPr lang="en-US" sz="1300" u="sng" dirty="0" err="1">
                <a:hlinkClick r:id="rId6"/>
              </a:rPr>
              <a:t>msk</a:t>
            </a:r>
            <a:r>
              <a:rPr lang="ru-RU" sz="1300" u="sng" dirty="0">
                <a:hlinkClick r:id="rId6"/>
              </a:rPr>
              <a:t>@</a:t>
            </a:r>
            <a:r>
              <a:rPr lang="en-US" sz="1300" u="sng" dirty="0" err="1">
                <a:hlinkClick r:id="rId6"/>
              </a:rPr>
              <a:t>gce</a:t>
            </a:r>
            <a:r>
              <a:rPr lang="ru-RU" sz="1300" u="sng" dirty="0">
                <a:hlinkClick r:id="rId6"/>
              </a:rPr>
              <a:t>.</a:t>
            </a:r>
            <a:r>
              <a:rPr lang="en-US" sz="1300" u="sng" dirty="0" err="1">
                <a:hlinkClick r:id="rId6"/>
              </a:rPr>
              <a:t>ru</a:t>
            </a:r>
            <a:endParaRPr lang="en-US" sz="1300" u="sng" dirty="0"/>
          </a:p>
        </p:txBody>
      </p:sp>
      <p:cxnSp>
        <p:nvCxnSpPr>
          <p:cNvPr id="67" name="Соединительная линия уступом 66"/>
          <p:cNvCxnSpPr/>
          <p:nvPr/>
        </p:nvCxnSpPr>
        <p:spPr>
          <a:xfrm rot="5400000">
            <a:off x="4727471" y="3575310"/>
            <a:ext cx="1694456" cy="353841"/>
          </a:xfrm>
          <a:prstGeom prst="bentConnector3">
            <a:avLst>
              <a:gd name="adj1" fmla="val 22590"/>
            </a:avLst>
          </a:prstGeom>
          <a:ln w="19050">
            <a:solidFill>
              <a:srgbClr val="0D5B90"/>
            </a:solidFill>
            <a:prstDash val="sysDash"/>
            <a:bevel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Соединительная линия уступом 93"/>
          <p:cNvCxnSpPr>
            <a:endCxn id="130" idx="0"/>
          </p:cNvCxnSpPr>
          <p:nvPr/>
        </p:nvCxnSpPr>
        <p:spPr>
          <a:xfrm rot="10800000">
            <a:off x="3355669" y="2213844"/>
            <a:ext cx="2598344" cy="775912"/>
          </a:xfrm>
          <a:prstGeom prst="bentConnector3">
            <a:avLst>
              <a:gd name="adj1" fmla="val 285"/>
            </a:avLst>
          </a:prstGeom>
          <a:ln w="19050">
            <a:solidFill>
              <a:srgbClr val="0D5B90"/>
            </a:solidFill>
            <a:prstDash val="sysDash"/>
            <a:bevel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Шестиугольник 129"/>
          <p:cNvSpPr/>
          <p:nvPr/>
        </p:nvSpPr>
        <p:spPr>
          <a:xfrm>
            <a:off x="2810145" y="1978704"/>
            <a:ext cx="545524" cy="470280"/>
          </a:xfrm>
          <a:prstGeom prst="hexagon">
            <a:avLst/>
          </a:prstGeom>
          <a:solidFill>
            <a:srgbClr val="E0F1FC"/>
          </a:solidFill>
          <a:ln>
            <a:solidFill>
              <a:srgbClr val="0D5B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Прямоугольник 130"/>
          <p:cNvSpPr/>
          <p:nvPr/>
        </p:nvSpPr>
        <p:spPr>
          <a:xfrm>
            <a:off x="2827553" y="1986388"/>
            <a:ext cx="495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D5B90"/>
                </a:solidFill>
              </a:rPr>
              <a:t>02</a:t>
            </a:r>
            <a:endParaRPr lang="ru-RU" sz="2400" dirty="0">
              <a:solidFill>
                <a:srgbClr val="0D5B90"/>
              </a:solidFill>
            </a:endParaRPr>
          </a:p>
        </p:txBody>
      </p:sp>
      <p:sp>
        <p:nvSpPr>
          <p:cNvPr id="141" name="Шестиугольник 140"/>
          <p:cNvSpPr/>
          <p:nvPr/>
        </p:nvSpPr>
        <p:spPr>
          <a:xfrm>
            <a:off x="1039228" y="3308569"/>
            <a:ext cx="305038" cy="276130"/>
          </a:xfrm>
          <a:prstGeom prst="hexagon">
            <a:avLst/>
          </a:prstGeom>
          <a:solidFill>
            <a:srgbClr val="0D5B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Шестиугольник 141"/>
          <p:cNvSpPr/>
          <p:nvPr/>
        </p:nvSpPr>
        <p:spPr>
          <a:xfrm>
            <a:off x="1039228" y="4061423"/>
            <a:ext cx="305038" cy="276130"/>
          </a:xfrm>
          <a:prstGeom prst="hexagon">
            <a:avLst/>
          </a:prstGeom>
          <a:solidFill>
            <a:srgbClr val="E0F1FC"/>
          </a:solidFill>
          <a:ln>
            <a:solidFill>
              <a:srgbClr val="0D5B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D5B9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61" name="Овал 160"/>
          <p:cNvSpPr/>
          <p:nvPr/>
        </p:nvSpPr>
        <p:spPr>
          <a:xfrm>
            <a:off x="5658129" y="2803834"/>
            <a:ext cx="202340" cy="202340"/>
          </a:xfrm>
          <a:prstGeom prst="ellipse">
            <a:avLst/>
          </a:prstGeom>
          <a:noFill/>
          <a:ln>
            <a:solidFill>
              <a:srgbClr val="0D5B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Соединительная линия уступом 93">
            <a:extLst>
              <a:ext uri="{FF2B5EF4-FFF2-40B4-BE49-F238E27FC236}">
                <a16:creationId xmlns:a16="http://schemas.microsoft.com/office/drawing/2014/main" id="{A6E88C37-BACE-4778-470C-AA4E7F641403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128827" y="2485916"/>
            <a:ext cx="1080942" cy="273887"/>
          </a:xfrm>
          <a:prstGeom prst="bentConnector3">
            <a:avLst>
              <a:gd name="adj1" fmla="val 50000"/>
            </a:avLst>
          </a:prstGeom>
          <a:ln w="19050">
            <a:solidFill>
              <a:srgbClr val="0D5B90"/>
            </a:solidFill>
            <a:prstDash val="sysDash"/>
            <a:bevel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Шестиугольник 13">
            <a:extLst>
              <a:ext uri="{FF2B5EF4-FFF2-40B4-BE49-F238E27FC236}">
                <a16:creationId xmlns:a16="http://schemas.microsoft.com/office/drawing/2014/main" id="{95B412D8-C70F-75A5-545B-726C7248F7DD}"/>
              </a:ext>
            </a:extLst>
          </p:cNvPr>
          <p:cNvSpPr/>
          <p:nvPr/>
        </p:nvSpPr>
        <p:spPr>
          <a:xfrm>
            <a:off x="6499888" y="1546699"/>
            <a:ext cx="626008" cy="470280"/>
          </a:xfrm>
          <a:prstGeom prst="hexagon">
            <a:avLst/>
          </a:prstGeom>
          <a:solidFill>
            <a:srgbClr val="E0F1FC"/>
          </a:solidFill>
          <a:ln>
            <a:solidFill>
              <a:srgbClr val="0D5B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rgbClr val="0D5B90"/>
                </a:solidFill>
              </a:rPr>
              <a:t>03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AF20FF7-D1A3-0358-8392-A5122FF3BED8}"/>
              </a:ext>
            </a:extLst>
          </p:cNvPr>
          <p:cNvSpPr/>
          <p:nvPr/>
        </p:nvSpPr>
        <p:spPr>
          <a:xfrm>
            <a:off x="7156716" y="1418665"/>
            <a:ext cx="1935713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ru-RU" sz="1300" dirty="0">
                <a:solidFill>
                  <a:srgbClr val="0D5B90"/>
                </a:solidFill>
              </a:rPr>
              <a:t>Г. Астана,</a:t>
            </a:r>
          </a:p>
          <a:p>
            <a:pPr>
              <a:lnSpc>
                <a:spcPts val="1400"/>
              </a:lnSpc>
            </a:pPr>
            <a:r>
              <a:rPr lang="ru-RU" sz="1300" dirty="0">
                <a:solidFill>
                  <a:srgbClr val="0D5B90"/>
                </a:solidFill>
              </a:rPr>
              <a:t>Республика Казахстан</a:t>
            </a:r>
          </a:p>
          <a:p>
            <a:pPr>
              <a:lnSpc>
                <a:spcPts val="1400"/>
              </a:lnSpc>
            </a:pPr>
            <a:r>
              <a:rPr lang="ru-RU" sz="1300" dirty="0"/>
              <a:t>+7 (7172) 374 316</a:t>
            </a:r>
          </a:p>
          <a:p>
            <a:pPr>
              <a:lnSpc>
                <a:spcPts val="1400"/>
              </a:lnSpc>
            </a:pPr>
            <a:r>
              <a:rPr lang="ru-RU" sz="1300" dirty="0"/>
              <a:t>office.kz@groupgce.com</a:t>
            </a:r>
            <a:endParaRPr lang="en-US" sz="1300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8405EF2-2025-038B-B7C5-D2901482121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634" y="289005"/>
            <a:ext cx="2746876" cy="451805"/>
          </a:xfrm>
          <a:prstGeom prst="rect">
            <a:avLst/>
          </a:prstGeom>
        </p:spPr>
      </p:pic>
      <p:cxnSp>
        <p:nvCxnSpPr>
          <p:cNvPr id="4" name="Соединительная линия уступом 66">
            <a:extLst>
              <a:ext uri="{FF2B5EF4-FFF2-40B4-BE49-F238E27FC236}">
                <a16:creationId xmlns:a16="http://schemas.microsoft.com/office/drawing/2014/main" id="{DA7E6FA9-FF64-2E4E-ECC8-35083B846EA9}"/>
              </a:ext>
            </a:extLst>
          </p:cNvPr>
          <p:cNvCxnSpPr>
            <a:cxnSpLocks/>
          </p:cNvCxnSpPr>
          <p:nvPr/>
        </p:nvCxnSpPr>
        <p:spPr>
          <a:xfrm rot="5400000">
            <a:off x="3433764" y="2877396"/>
            <a:ext cx="2129537" cy="1994375"/>
          </a:xfrm>
          <a:prstGeom prst="bentConnector3">
            <a:avLst>
              <a:gd name="adj1" fmla="val 326"/>
            </a:avLst>
          </a:prstGeom>
          <a:ln w="19050">
            <a:solidFill>
              <a:srgbClr val="0D5B90"/>
            </a:solidFill>
            <a:prstDash val="sysDash"/>
            <a:bevel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Шестиугольник 9">
            <a:extLst>
              <a:ext uri="{FF2B5EF4-FFF2-40B4-BE49-F238E27FC236}">
                <a16:creationId xmlns:a16="http://schemas.microsoft.com/office/drawing/2014/main" id="{F38EA9C3-A377-1640-454E-5B72C87436BF}"/>
              </a:ext>
            </a:extLst>
          </p:cNvPr>
          <p:cNvSpPr/>
          <p:nvPr/>
        </p:nvSpPr>
        <p:spPr>
          <a:xfrm>
            <a:off x="3009676" y="5069739"/>
            <a:ext cx="626008" cy="470280"/>
          </a:xfrm>
          <a:prstGeom prst="hexagon">
            <a:avLst/>
          </a:prstGeom>
          <a:solidFill>
            <a:srgbClr val="E0F1FC"/>
          </a:solidFill>
          <a:ln>
            <a:solidFill>
              <a:srgbClr val="0D5B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rgbClr val="0D5B90"/>
                </a:solidFill>
              </a:rPr>
              <a:t>04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BDAEB1F-B767-A403-154D-C78E020940F3}"/>
              </a:ext>
            </a:extLst>
          </p:cNvPr>
          <p:cNvSpPr/>
          <p:nvPr/>
        </p:nvSpPr>
        <p:spPr>
          <a:xfrm>
            <a:off x="2342775" y="5607500"/>
            <a:ext cx="3191653" cy="992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ru-RU" sz="1300" dirty="0">
                <a:solidFill>
                  <a:srgbClr val="0D5B90"/>
                </a:solidFill>
              </a:rPr>
              <a:t>Г. Мюнхен, Германия</a:t>
            </a:r>
          </a:p>
          <a:p>
            <a:pPr>
              <a:lnSpc>
                <a:spcPts val="1400"/>
              </a:lnSpc>
            </a:pPr>
            <a:r>
              <a:rPr lang="en-US" sz="1400" b="0" i="0" dirty="0" err="1">
                <a:solidFill>
                  <a:srgbClr val="000000"/>
                </a:solidFill>
                <a:effectLst/>
                <a:latin typeface="Yandex Sans Text"/>
              </a:rPr>
              <a:t>Stahlgruberring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Yandex Sans Text"/>
              </a:rPr>
              <a:t> 7a, D-81829, </a:t>
            </a:r>
            <a:endParaRPr lang="ru-RU" sz="1400" b="0" i="0" dirty="0">
              <a:solidFill>
                <a:srgbClr val="000000"/>
              </a:solidFill>
              <a:effectLst/>
              <a:latin typeface="Yandex Sans Text"/>
            </a:endParaRPr>
          </a:p>
          <a:p>
            <a:pPr>
              <a:lnSpc>
                <a:spcPts val="1400"/>
              </a:lnSpc>
            </a:pPr>
            <a:r>
              <a:rPr lang="ru-RU" sz="1400" b="0" i="0" dirty="0">
                <a:solidFill>
                  <a:srgbClr val="000000"/>
                </a:solidFill>
                <a:effectLst/>
                <a:latin typeface="Yandex Sans Text"/>
              </a:rPr>
              <a:t>Тел.: +49 (89) 890 8332 – 50 </a:t>
            </a:r>
          </a:p>
          <a:p>
            <a:pPr>
              <a:lnSpc>
                <a:spcPts val="1400"/>
              </a:lnSpc>
            </a:pPr>
            <a:r>
              <a:rPr lang="en-US" sz="1400" b="0" i="0" dirty="0">
                <a:solidFill>
                  <a:srgbClr val="000000"/>
                </a:solidFill>
                <a:effectLst/>
                <a:latin typeface="Yandex Sans Text"/>
              </a:rPr>
              <a:t>E-mail: 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Yandex Sans Text"/>
                <a:hlinkClick r:id="rId8"/>
              </a:rPr>
              <a:t>sylvia.legath@gce-europe.com</a:t>
            </a:r>
            <a:endParaRPr lang="ru-RU" sz="1400" b="0" i="0" dirty="0">
              <a:solidFill>
                <a:srgbClr val="000000"/>
              </a:solidFill>
              <a:effectLst/>
              <a:latin typeface="Yandex Sans Text"/>
            </a:endParaRPr>
          </a:p>
          <a:p>
            <a:pPr>
              <a:lnSpc>
                <a:spcPts val="1400"/>
              </a:lnSpc>
            </a:pPr>
            <a:r>
              <a:rPr lang="en-US" sz="1400" b="0" i="0" dirty="0">
                <a:solidFill>
                  <a:srgbClr val="000000"/>
                </a:solidFill>
                <a:effectLst/>
                <a:latin typeface="Yandex Sans Text"/>
              </a:rPr>
              <a:t>www.groupgce.de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1586698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765" y="3119718"/>
            <a:ext cx="2430528" cy="1567543"/>
          </a:xfrm>
          <a:prstGeom prst="rect">
            <a:avLst/>
          </a:prstGeom>
          <a:noFill/>
          <a:ln>
            <a:solidFill>
              <a:srgbClr val="0D5B9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619180" y="3119718"/>
            <a:ext cx="2430528" cy="1567543"/>
          </a:xfrm>
          <a:prstGeom prst="rect">
            <a:avLst/>
          </a:prstGeom>
          <a:noFill/>
          <a:ln>
            <a:solidFill>
              <a:srgbClr val="0D5B9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1"/>
          <p:cNvSpPr txBox="1">
            <a:spLocks/>
          </p:cNvSpPr>
          <p:nvPr/>
        </p:nvSpPr>
        <p:spPr>
          <a:xfrm>
            <a:off x="3203114" y="6027979"/>
            <a:ext cx="2166547" cy="3448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600"/>
              </a:spcBef>
            </a:pPr>
            <a:r>
              <a:rPr lang="ru-RU" sz="2000" u="sng" dirty="0">
                <a:solidFill>
                  <a:srgbClr val="4D585A"/>
                </a:solidFill>
                <a:hlinkClick r:id="rId3"/>
              </a:rPr>
              <a:t>www.gce.ru</a:t>
            </a:r>
            <a:endParaRPr lang="en-US" sz="2000" u="sng" dirty="0">
              <a:solidFill>
                <a:srgbClr val="4D585A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219489" y="3308539"/>
            <a:ext cx="220408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Центральный офис: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400" dirty="0"/>
              <a:t>192102, Россия, </a:t>
            </a:r>
            <a:br>
              <a:rPr lang="ru-RU" sz="1400" dirty="0"/>
            </a:br>
            <a:r>
              <a:rPr lang="ru-RU" sz="1400" dirty="0"/>
              <a:t>Санкт-Петербург, </a:t>
            </a:r>
            <a:br>
              <a:rPr lang="ru-RU" sz="1400" dirty="0"/>
            </a:br>
            <a:r>
              <a:rPr lang="ru-RU" sz="1400" dirty="0"/>
              <a:t>ул. Бухарестская, д. 6</a:t>
            </a:r>
            <a:endParaRPr lang="ru-RU" sz="1400" dirty="0">
              <a:solidFill>
                <a:schemeClr val="accent1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3845625" y="3308539"/>
            <a:ext cx="2204083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612000" algn="l"/>
              </a:tabLst>
            </a:pPr>
            <a:r>
              <a:rPr lang="ru-RU" sz="1400" dirty="0"/>
              <a:t>Тел.:	+7 (812) 334-5561 </a:t>
            </a:r>
            <a:br>
              <a:rPr lang="ru-RU" sz="1400" dirty="0"/>
            </a:br>
            <a:r>
              <a:rPr lang="ru-RU" sz="1400" dirty="0"/>
              <a:t>	+7 (812) 334-5562 	+7 (812) 334-5563 </a:t>
            </a:r>
          </a:p>
          <a:p>
            <a:pPr>
              <a:tabLst>
                <a:tab pos="612000" algn="l"/>
              </a:tabLst>
            </a:pPr>
            <a:r>
              <a:rPr lang="ru-RU" sz="1400" dirty="0"/>
              <a:t>Факс:	+7 (812) 331-0320 </a:t>
            </a:r>
          </a:p>
          <a:p>
            <a:pPr>
              <a:spcBef>
                <a:spcPts val="600"/>
              </a:spcBef>
            </a:pPr>
            <a:r>
              <a:rPr lang="ru-RU" sz="1400" dirty="0"/>
              <a:t>E-mail: </a:t>
            </a:r>
            <a:r>
              <a:rPr lang="ru-RU" sz="1400" u="sng" dirty="0">
                <a:solidFill>
                  <a:schemeClr val="accent1"/>
                </a:solidFill>
                <a:hlinkClick r:id="rId4"/>
              </a:rPr>
              <a:t>gce@gce.ru</a:t>
            </a:r>
            <a:r>
              <a:rPr lang="ru-RU" sz="14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554481" y="0"/>
            <a:ext cx="2589519" cy="6858000"/>
          </a:xfrm>
          <a:prstGeom prst="rect">
            <a:avLst/>
          </a:prstGeom>
          <a:solidFill>
            <a:srgbClr val="E0F1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697" y="3622633"/>
            <a:ext cx="480252" cy="48025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74A21A3-80D8-CC10-AC93-CED60DBC18E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705" y="304763"/>
            <a:ext cx="1261976" cy="126197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78575C7-6B2D-B244-440F-8357CBE1322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76"/>
          <a:stretch/>
        </p:blipFill>
        <p:spPr>
          <a:xfrm>
            <a:off x="3499830" y="1505639"/>
            <a:ext cx="2343960" cy="37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072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0" y="110896"/>
            <a:ext cx="8897510" cy="6747104"/>
            <a:chOff x="0" y="110896"/>
            <a:chExt cx="8897510" cy="6747104"/>
          </a:xfrm>
        </p:grpSpPr>
        <p:sp>
          <p:nvSpPr>
            <p:cNvPr id="44" name="Прямоугольник 43"/>
            <p:cNvSpPr/>
            <p:nvPr/>
          </p:nvSpPr>
          <p:spPr>
            <a:xfrm>
              <a:off x="0" y="787752"/>
              <a:ext cx="2205318" cy="6070248"/>
            </a:xfrm>
            <a:prstGeom prst="rect">
              <a:avLst/>
            </a:prstGeom>
            <a:solidFill>
              <a:srgbClr val="E0F1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79" t="13695"/>
            <a:stretch/>
          </p:blipFill>
          <p:spPr>
            <a:xfrm>
              <a:off x="7030964" y="333664"/>
              <a:ext cx="1856891" cy="322222"/>
            </a:xfrm>
            <a:prstGeom prst="rect">
              <a:avLst/>
            </a:prstGeom>
          </p:spPr>
        </p:pic>
        <p:cxnSp>
          <p:nvCxnSpPr>
            <p:cNvPr id="22" name="Прямая соединительная линия 21"/>
            <p:cNvCxnSpPr>
              <a:stCxn id="46" idx="2"/>
            </p:cNvCxnSpPr>
            <p:nvPr/>
          </p:nvCxnSpPr>
          <p:spPr>
            <a:xfrm flipV="1">
              <a:off x="300831" y="788243"/>
              <a:ext cx="8596679" cy="8493"/>
            </a:xfrm>
            <a:prstGeom prst="line">
              <a:avLst/>
            </a:prstGeom>
            <a:ln w="12700">
              <a:solidFill>
                <a:srgbClr val="0D5B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Группа 6"/>
            <p:cNvGrpSpPr/>
            <p:nvPr/>
          </p:nvGrpSpPr>
          <p:grpSpPr>
            <a:xfrm>
              <a:off x="298594" y="110896"/>
              <a:ext cx="1567743" cy="1367789"/>
              <a:chOff x="425394" y="2144536"/>
              <a:chExt cx="1567743" cy="1367789"/>
            </a:xfrm>
          </p:grpSpPr>
          <p:sp>
            <p:nvSpPr>
              <p:cNvPr id="45" name="Параллелограмм 27"/>
              <p:cNvSpPr/>
              <p:nvPr/>
            </p:nvSpPr>
            <p:spPr>
              <a:xfrm>
                <a:off x="425394" y="2144536"/>
                <a:ext cx="1185952" cy="688039"/>
              </a:xfrm>
              <a:custGeom>
                <a:avLst/>
                <a:gdLst>
                  <a:gd name="connsiteX0" fmla="*/ 0 w 1023257"/>
                  <a:gd name="connsiteY0" fmla="*/ 725333 h 725333"/>
                  <a:gd name="connsiteX1" fmla="*/ 364451 w 1023257"/>
                  <a:gd name="connsiteY1" fmla="*/ 0 h 725333"/>
                  <a:gd name="connsiteX2" fmla="*/ 1023257 w 1023257"/>
                  <a:gd name="connsiteY2" fmla="*/ 0 h 725333"/>
                  <a:gd name="connsiteX3" fmla="*/ 658806 w 1023257"/>
                  <a:gd name="connsiteY3" fmla="*/ 725333 h 725333"/>
                  <a:gd name="connsiteX4" fmla="*/ 0 w 1023257"/>
                  <a:gd name="connsiteY4" fmla="*/ 725333 h 725333"/>
                  <a:gd name="connsiteX0" fmla="*/ 0 w 1117599"/>
                  <a:gd name="connsiteY0" fmla="*/ 732590 h 732590"/>
                  <a:gd name="connsiteX1" fmla="*/ 458793 w 1117599"/>
                  <a:gd name="connsiteY1" fmla="*/ 0 h 732590"/>
                  <a:gd name="connsiteX2" fmla="*/ 1117599 w 1117599"/>
                  <a:gd name="connsiteY2" fmla="*/ 0 h 732590"/>
                  <a:gd name="connsiteX3" fmla="*/ 753148 w 1117599"/>
                  <a:gd name="connsiteY3" fmla="*/ 725333 h 732590"/>
                  <a:gd name="connsiteX4" fmla="*/ 0 w 1117599"/>
                  <a:gd name="connsiteY4" fmla="*/ 732590 h 732590"/>
                  <a:gd name="connsiteX0" fmla="*/ 0 w 1262742"/>
                  <a:gd name="connsiteY0" fmla="*/ 732590 h 732590"/>
                  <a:gd name="connsiteX1" fmla="*/ 458793 w 1262742"/>
                  <a:gd name="connsiteY1" fmla="*/ 0 h 732590"/>
                  <a:gd name="connsiteX2" fmla="*/ 1262742 w 1262742"/>
                  <a:gd name="connsiteY2" fmla="*/ 0 h 732590"/>
                  <a:gd name="connsiteX3" fmla="*/ 753148 w 1262742"/>
                  <a:gd name="connsiteY3" fmla="*/ 725333 h 732590"/>
                  <a:gd name="connsiteX4" fmla="*/ 0 w 1262742"/>
                  <a:gd name="connsiteY4" fmla="*/ 732590 h 732590"/>
                  <a:gd name="connsiteX0" fmla="*/ 0 w 1262742"/>
                  <a:gd name="connsiteY0" fmla="*/ 732590 h 732590"/>
                  <a:gd name="connsiteX1" fmla="*/ 458793 w 1262742"/>
                  <a:gd name="connsiteY1" fmla="*/ 0 h 732590"/>
                  <a:gd name="connsiteX2" fmla="*/ 1262742 w 1262742"/>
                  <a:gd name="connsiteY2" fmla="*/ 0 h 732590"/>
                  <a:gd name="connsiteX3" fmla="*/ 840234 w 1262742"/>
                  <a:gd name="connsiteY3" fmla="*/ 718076 h 732590"/>
                  <a:gd name="connsiteX4" fmla="*/ 0 w 1262742"/>
                  <a:gd name="connsiteY4" fmla="*/ 732590 h 732590"/>
                  <a:gd name="connsiteX0" fmla="*/ 0 w 1262742"/>
                  <a:gd name="connsiteY0" fmla="*/ 732590 h 732590"/>
                  <a:gd name="connsiteX1" fmla="*/ 437022 w 1262742"/>
                  <a:gd name="connsiteY1" fmla="*/ 0 h 732590"/>
                  <a:gd name="connsiteX2" fmla="*/ 1262742 w 1262742"/>
                  <a:gd name="connsiteY2" fmla="*/ 0 h 732590"/>
                  <a:gd name="connsiteX3" fmla="*/ 840234 w 1262742"/>
                  <a:gd name="connsiteY3" fmla="*/ 718076 h 732590"/>
                  <a:gd name="connsiteX4" fmla="*/ 0 w 1262742"/>
                  <a:gd name="connsiteY4" fmla="*/ 732590 h 732590"/>
                  <a:gd name="connsiteX0" fmla="*/ 0 w 1262742"/>
                  <a:gd name="connsiteY0" fmla="*/ 732590 h 732590"/>
                  <a:gd name="connsiteX1" fmla="*/ 437022 w 1262742"/>
                  <a:gd name="connsiteY1" fmla="*/ 0 h 732590"/>
                  <a:gd name="connsiteX2" fmla="*/ 1262742 w 1262742"/>
                  <a:gd name="connsiteY2" fmla="*/ 0 h 732590"/>
                  <a:gd name="connsiteX3" fmla="*/ 837853 w 1262742"/>
                  <a:gd name="connsiteY3" fmla="*/ 725220 h 732590"/>
                  <a:gd name="connsiteX4" fmla="*/ 0 w 1262742"/>
                  <a:gd name="connsiteY4" fmla="*/ 732590 h 732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2742" h="732590">
                    <a:moveTo>
                      <a:pt x="0" y="732590"/>
                    </a:moveTo>
                    <a:lnTo>
                      <a:pt x="437022" y="0"/>
                    </a:lnTo>
                    <a:lnTo>
                      <a:pt x="1262742" y="0"/>
                    </a:lnTo>
                    <a:lnTo>
                      <a:pt x="837853" y="725220"/>
                    </a:lnTo>
                    <a:lnTo>
                      <a:pt x="0" y="732590"/>
                    </a:lnTo>
                    <a:close/>
                  </a:path>
                </a:pathLst>
              </a:custGeom>
              <a:solidFill>
                <a:srgbClr val="8A8D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" name="Равнобедренный треугольник 28"/>
              <p:cNvSpPr/>
              <p:nvPr/>
            </p:nvSpPr>
            <p:spPr>
              <a:xfrm rot="10800000">
                <a:off x="427631" y="2821393"/>
                <a:ext cx="792044" cy="690932"/>
              </a:xfrm>
              <a:custGeom>
                <a:avLst/>
                <a:gdLst>
                  <a:gd name="connsiteX0" fmla="*/ 0 w 834045"/>
                  <a:gd name="connsiteY0" fmla="*/ 719004 h 719004"/>
                  <a:gd name="connsiteX1" fmla="*/ 417023 w 834045"/>
                  <a:gd name="connsiteY1" fmla="*/ 0 h 719004"/>
                  <a:gd name="connsiteX2" fmla="*/ 834045 w 834045"/>
                  <a:gd name="connsiteY2" fmla="*/ 719004 h 719004"/>
                  <a:gd name="connsiteX3" fmla="*/ 0 w 834045"/>
                  <a:gd name="connsiteY3" fmla="*/ 719004 h 719004"/>
                  <a:gd name="connsiteX0" fmla="*/ 0 w 848559"/>
                  <a:gd name="connsiteY0" fmla="*/ 726261 h 726261"/>
                  <a:gd name="connsiteX1" fmla="*/ 431537 w 848559"/>
                  <a:gd name="connsiteY1" fmla="*/ 0 h 726261"/>
                  <a:gd name="connsiteX2" fmla="*/ 848559 w 848559"/>
                  <a:gd name="connsiteY2" fmla="*/ 719004 h 726261"/>
                  <a:gd name="connsiteX3" fmla="*/ 0 w 848559"/>
                  <a:gd name="connsiteY3" fmla="*/ 726261 h 726261"/>
                  <a:gd name="connsiteX0" fmla="*/ 0 w 848559"/>
                  <a:gd name="connsiteY0" fmla="*/ 731071 h 731071"/>
                  <a:gd name="connsiteX1" fmla="*/ 445673 w 848559"/>
                  <a:gd name="connsiteY1" fmla="*/ 0 h 731071"/>
                  <a:gd name="connsiteX2" fmla="*/ 848559 w 848559"/>
                  <a:gd name="connsiteY2" fmla="*/ 723814 h 731071"/>
                  <a:gd name="connsiteX3" fmla="*/ 0 w 848559"/>
                  <a:gd name="connsiteY3" fmla="*/ 731071 h 731071"/>
                  <a:gd name="connsiteX0" fmla="*/ 0 w 829710"/>
                  <a:gd name="connsiteY0" fmla="*/ 745502 h 745502"/>
                  <a:gd name="connsiteX1" fmla="*/ 426824 w 829710"/>
                  <a:gd name="connsiteY1" fmla="*/ 0 h 745502"/>
                  <a:gd name="connsiteX2" fmla="*/ 829710 w 829710"/>
                  <a:gd name="connsiteY2" fmla="*/ 723814 h 745502"/>
                  <a:gd name="connsiteX3" fmla="*/ 0 w 829710"/>
                  <a:gd name="connsiteY3" fmla="*/ 745502 h 745502"/>
                  <a:gd name="connsiteX0" fmla="*/ 0 w 839134"/>
                  <a:gd name="connsiteY0" fmla="*/ 745502 h 745502"/>
                  <a:gd name="connsiteX1" fmla="*/ 436248 w 839134"/>
                  <a:gd name="connsiteY1" fmla="*/ 0 h 745502"/>
                  <a:gd name="connsiteX2" fmla="*/ 839134 w 839134"/>
                  <a:gd name="connsiteY2" fmla="*/ 723814 h 745502"/>
                  <a:gd name="connsiteX3" fmla="*/ 0 w 839134"/>
                  <a:gd name="connsiteY3" fmla="*/ 745502 h 745502"/>
                  <a:gd name="connsiteX0" fmla="*/ 0 w 923954"/>
                  <a:gd name="connsiteY0" fmla="*/ 745502 h 745502"/>
                  <a:gd name="connsiteX1" fmla="*/ 436248 w 923954"/>
                  <a:gd name="connsiteY1" fmla="*/ 0 h 745502"/>
                  <a:gd name="connsiteX2" fmla="*/ 923954 w 923954"/>
                  <a:gd name="connsiteY2" fmla="*/ 502528 h 745502"/>
                  <a:gd name="connsiteX3" fmla="*/ 0 w 923954"/>
                  <a:gd name="connsiteY3" fmla="*/ 745502 h 745502"/>
                  <a:gd name="connsiteX0" fmla="*/ 0 w 843846"/>
                  <a:gd name="connsiteY0" fmla="*/ 745502 h 745502"/>
                  <a:gd name="connsiteX1" fmla="*/ 436248 w 843846"/>
                  <a:gd name="connsiteY1" fmla="*/ 0 h 745502"/>
                  <a:gd name="connsiteX2" fmla="*/ 843846 w 843846"/>
                  <a:gd name="connsiteY2" fmla="*/ 728625 h 745502"/>
                  <a:gd name="connsiteX3" fmla="*/ 0 w 843846"/>
                  <a:gd name="connsiteY3" fmla="*/ 745502 h 745502"/>
                  <a:gd name="connsiteX0" fmla="*/ 0 w 763739"/>
                  <a:gd name="connsiteY0" fmla="*/ 682964 h 728625"/>
                  <a:gd name="connsiteX1" fmla="*/ 356141 w 763739"/>
                  <a:gd name="connsiteY1" fmla="*/ 0 h 728625"/>
                  <a:gd name="connsiteX2" fmla="*/ 763739 w 763739"/>
                  <a:gd name="connsiteY2" fmla="*/ 728625 h 728625"/>
                  <a:gd name="connsiteX3" fmla="*/ 0 w 763739"/>
                  <a:gd name="connsiteY3" fmla="*/ 682964 h 728625"/>
                  <a:gd name="connsiteX0" fmla="*/ 0 w 834421"/>
                  <a:gd name="connsiteY0" fmla="*/ 740691 h 740691"/>
                  <a:gd name="connsiteX1" fmla="*/ 426823 w 834421"/>
                  <a:gd name="connsiteY1" fmla="*/ 0 h 740691"/>
                  <a:gd name="connsiteX2" fmla="*/ 834421 w 834421"/>
                  <a:gd name="connsiteY2" fmla="*/ 728625 h 740691"/>
                  <a:gd name="connsiteX3" fmla="*/ 0 w 834421"/>
                  <a:gd name="connsiteY3" fmla="*/ 740691 h 740691"/>
                  <a:gd name="connsiteX0" fmla="*/ 0 w 777875"/>
                  <a:gd name="connsiteY0" fmla="*/ 618021 h 728625"/>
                  <a:gd name="connsiteX1" fmla="*/ 370277 w 777875"/>
                  <a:gd name="connsiteY1" fmla="*/ 0 h 728625"/>
                  <a:gd name="connsiteX2" fmla="*/ 777875 w 777875"/>
                  <a:gd name="connsiteY2" fmla="*/ 728625 h 728625"/>
                  <a:gd name="connsiteX3" fmla="*/ 0 w 777875"/>
                  <a:gd name="connsiteY3" fmla="*/ 618021 h 728625"/>
                  <a:gd name="connsiteX0" fmla="*/ 0 w 841490"/>
                  <a:gd name="connsiteY0" fmla="*/ 743096 h 743096"/>
                  <a:gd name="connsiteX1" fmla="*/ 433892 w 841490"/>
                  <a:gd name="connsiteY1" fmla="*/ 0 h 743096"/>
                  <a:gd name="connsiteX2" fmla="*/ 841490 w 841490"/>
                  <a:gd name="connsiteY2" fmla="*/ 728625 h 743096"/>
                  <a:gd name="connsiteX3" fmla="*/ 0 w 841490"/>
                  <a:gd name="connsiteY3" fmla="*/ 743096 h 743096"/>
                  <a:gd name="connsiteX0" fmla="*/ 0 w 723685"/>
                  <a:gd name="connsiteY0" fmla="*/ 743096 h 743096"/>
                  <a:gd name="connsiteX1" fmla="*/ 433892 w 723685"/>
                  <a:gd name="connsiteY1" fmla="*/ 0 h 743096"/>
                  <a:gd name="connsiteX2" fmla="*/ 723685 w 723685"/>
                  <a:gd name="connsiteY2" fmla="*/ 678115 h 743096"/>
                  <a:gd name="connsiteX3" fmla="*/ 0 w 723685"/>
                  <a:gd name="connsiteY3" fmla="*/ 743096 h 743096"/>
                  <a:gd name="connsiteX0" fmla="*/ 0 w 834422"/>
                  <a:gd name="connsiteY0" fmla="*/ 743096 h 743096"/>
                  <a:gd name="connsiteX1" fmla="*/ 433892 w 834422"/>
                  <a:gd name="connsiteY1" fmla="*/ 0 h 743096"/>
                  <a:gd name="connsiteX2" fmla="*/ 834422 w 834422"/>
                  <a:gd name="connsiteY2" fmla="*/ 733435 h 743096"/>
                  <a:gd name="connsiteX3" fmla="*/ 0 w 834422"/>
                  <a:gd name="connsiteY3" fmla="*/ 743096 h 743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34422" h="743096">
                    <a:moveTo>
                      <a:pt x="0" y="743096"/>
                    </a:moveTo>
                    <a:lnTo>
                      <a:pt x="433892" y="0"/>
                    </a:lnTo>
                    <a:lnTo>
                      <a:pt x="834422" y="733435"/>
                    </a:lnTo>
                    <a:lnTo>
                      <a:pt x="0" y="743096"/>
                    </a:lnTo>
                    <a:close/>
                  </a:path>
                </a:pathLst>
              </a:custGeom>
              <a:solidFill>
                <a:srgbClr val="8A8D8F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Параллелограмм 27"/>
              <p:cNvSpPr/>
              <p:nvPr/>
            </p:nvSpPr>
            <p:spPr>
              <a:xfrm>
                <a:off x="807185" y="2821392"/>
                <a:ext cx="1185952" cy="687558"/>
              </a:xfrm>
              <a:custGeom>
                <a:avLst/>
                <a:gdLst>
                  <a:gd name="connsiteX0" fmla="*/ 0 w 1023257"/>
                  <a:gd name="connsiteY0" fmla="*/ 725333 h 725333"/>
                  <a:gd name="connsiteX1" fmla="*/ 364451 w 1023257"/>
                  <a:gd name="connsiteY1" fmla="*/ 0 h 725333"/>
                  <a:gd name="connsiteX2" fmla="*/ 1023257 w 1023257"/>
                  <a:gd name="connsiteY2" fmla="*/ 0 h 725333"/>
                  <a:gd name="connsiteX3" fmla="*/ 658806 w 1023257"/>
                  <a:gd name="connsiteY3" fmla="*/ 725333 h 725333"/>
                  <a:gd name="connsiteX4" fmla="*/ 0 w 1023257"/>
                  <a:gd name="connsiteY4" fmla="*/ 725333 h 725333"/>
                  <a:gd name="connsiteX0" fmla="*/ 0 w 1117599"/>
                  <a:gd name="connsiteY0" fmla="*/ 732590 h 732590"/>
                  <a:gd name="connsiteX1" fmla="*/ 458793 w 1117599"/>
                  <a:gd name="connsiteY1" fmla="*/ 0 h 732590"/>
                  <a:gd name="connsiteX2" fmla="*/ 1117599 w 1117599"/>
                  <a:gd name="connsiteY2" fmla="*/ 0 h 732590"/>
                  <a:gd name="connsiteX3" fmla="*/ 753148 w 1117599"/>
                  <a:gd name="connsiteY3" fmla="*/ 725333 h 732590"/>
                  <a:gd name="connsiteX4" fmla="*/ 0 w 1117599"/>
                  <a:gd name="connsiteY4" fmla="*/ 732590 h 732590"/>
                  <a:gd name="connsiteX0" fmla="*/ 0 w 1262742"/>
                  <a:gd name="connsiteY0" fmla="*/ 732590 h 732590"/>
                  <a:gd name="connsiteX1" fmla="*/ 458793 w 1262742"/>
                  <a:gd name="connsiteY1" fmla="*/ 0 h 732590"/>
                  <a:gd name="connsiteX2" fmla="*/ 1262742 w 1262742"/>
                  <a:gd name="connsiteY2" fmla="*/ 0 h 732590"/>
                  <a:gd name="connsiteX3" fmla="*/ 753148 w 1262742"/>
                  <a:gd name="connsiteY3" fmla="*/ 725333 h 732590"/>
                  <a:gd name="connsiteX4" fmla="*/ 0 w 1262742"/>
                  <a:gd name="connsiteY4" fmla="*/ 732590 h 732590"/>
                  <a:gd name="connsiteX0" fmla="*/ 0 w 1262742"/>
                  <a:gd name="connsiteY0" fmla="*/ 732590 h 732590"/>
                  <a:gd name="connsiteX1" fmla="*/ 458793 w 1262742"/>
                  <a:gd name="connsiteY1" fmla="*/ 0 h 732590"/>
                  <a:gd name="connsiteX2" fmla="*/ 1262742 w 1262742"/>
                  <a:gd name="connsiteY2" fmla="*/ 0 h 732590"/>
                  <a:gd name="connsiteX3" fmla="*/ 840234 w 1262742"/>
                  <a:gd name="connsiteY3" fmla="*/ 718076 h 732590"/>
                  <a:gd name="connsiteX4" fmla="*/ 0 w 1262742"/>
                  <a:gd name="connsiteY4" fmla="*/ 732590 h 732590"/>
                  <a:gd name="connsiteX0" fmla="*/ 0 w 1262742"/>
                  <a:gd name="connsiteY0" fmla="*/ 732590 h 732590"/>
                  <a:gd name="connsiteX1" fmla="*/ 437022 w 1262742"/>
                  <a:gd name="connsiteY1" fmla="*/ 0 h 732590"/>
                  <a:gd name="connsiteX2" fmla="*/ 1262742 w 1262742"/>
                  <a:gd name="connsiteY2" fmla="*/ 0 h 732590"/>
                  <a:gd name="connsiteX3" fmla="*/ 840234 w 1262742"/>
                  <a:gd name="connsiteY3" fmla="*/ 718076 h 732590"/>
                  <a:gd name="connsiteX4" fmla="*/ 0 w 1262742"/>
                  <a:gd name="connsiteY4" fmla="*/ 732590 h 732590"/>
                  <a:gd name="connsiteX0" fmla="*/ 0 w 1262742"/>
                  <a:gd name="connsiteY0" fmla="*/ 732590 h 732590"/>
                  <a:gd name="connsiteX1" fmla="*/ 437022 w 1262742"/>
                  <a:gd name="connsiteY1" fmla="*/ 0 h 732590"/>
                  <a:gd name="connsiteX2" fmla="*/ 1262742 w 1262742"/>
                  <a:gd name="connsiteY2" fmla="*/ 0 h 732590"/>
                  <a:gd name="connsiteX3" fmla="*/ 835471 w 1262742"/>
                  <a:gd name="connsiteY3" fmla="*/ 727601 h 732590"/>
                  <a:gd name="connsiteX4" fmla="*/ 0 w 1262742"/>
                  <a:gd name="connsiteY4" fmla="*/ 732590 h 732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2742" h="732590">
                    <a:moveTo>
                      <a:pt x="0" y="732590"/>
                    </a:moveTo>
                    <a:lnTo>
                      <a:pt x="437022" y="0"/>
                    </a:lnTo>
                    <a:lnTo>
                      <a:pt x="1262742" y="0"/>
                    </a:lnTo>
                    <a:lnTo>
                      <a:pt x="835471" y="727601"/>
                    </a:lnTo>
                    <a:lnTo>
                      <a:pt x="0" y="732590"/>
                    </a:lnTo>
                    <a:close/>
                  </a:path>
                </a:pathLst>
              </a:custGeom>
              <a:solidFill>
                <a:srgbClr val="0D5B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5837" y="31804"/>
            <a:ext cx="5312166" cy="831506"/>
          </a:xfrm>
        </p:spPr>
        <p:txBody>
          <a:bodyPr>
            <a:normAutofit/>
          </a:bodyPr>
          <a:lstStyle/>
          <a:p>
            <a:r>
              <a:rPr lang="ru-RU" sz="3600" spc="-20" dirty="0">
                <a:solidFill>
                  <a:srgbClr val="0D5B90"/>
                </a:solidFill>
              </a:rPr>
              <a:t>Обращение директора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49998" y="5914938"/>
            <a:ext cx="3888145" cy="592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94400">
              <a:lnSpc>
                <a:spcPct val="120000"/>
              </a:lnSpc>
            </a:pPr>
            <a:r>
              <a:rPr lang="ru-RU" sz="1400" b="1" i="1" dirty="0"/>
              <a:t>Директор ООО «Городской центр экспертиз»</a:t>
            </a:r>
          </a:p>
          <a:p>
            <a:pPr defTabSz="194400">
              <a:lnSpc>
                <a:spcPct val="120000"/>
              </a:lnSpc>
            </a:pPr>
            <a:r>
              <a:rPr lang="ru-RU" sz="1400" b="1" i="1" dirty="0"/>
              <a:t>Михаил </a:t>
            </a:r>
            <a:r>
              <a:rPr lang="ru-RU" sz="1400" b="1" i="1" dirty="0" err="1"/>
              <a:t>Аткин</a:t>
            </a:r>
            <a:endParaRPr lang="ru-RU" sz="1400" b="1" i="1" dirty="0"/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3603812" y="1114038"/>
            <a:ext cx="5188596" cy="4203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i="1" dirty="0"/>
              <a:t>Друзья!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65607" y="1785121"/>
            <a:ext cx="5601058" cy="3874619"/>
          </a:xfrm>
          <a:ln>
            <a:noFill/>
          </a:ln>
        </p:spPr>
        <p:txBody>
          <a:bodyPr numCol="1">
            <a:noAutofit/>
          </a:bodyPr>
          <a:lstStyle/>
          <a:p>
            <a:pPr marL="0" indent="0" algn="just" defTabSz="194400">
              <a:lnSpc>
                <a:spcPts val="1600"/>
              </a:lnSpc>
              <a:spcBef>
                <a:spcPts val="200"/>
              </a:spcBef>
              <a:buNone/>
            </a:pPr>
            <a:r>
              <a:rPr lang="ru-RU" sz="1200" i="1" dirty="0"/>
              <a:t>	</a:t>
            </a:r>
            <a:r>
              <a:rPr lang="ru-RU" sz="1400" spc="-50" dirty="0"/>
              <a:t>Я рад представить Вам услуги компании ООО «Городской центр экспертиз»</a:t>
            </a:r>
            <a:r>
              <a:rPr lang="en-US" sz="1400" spc="-50" dirty="0"/>
              <a:t> </a:t>
            </a:r>
            <a:r>
              <a:rPr lang="ru-RU" sz="1400" spc="-50" dirty="0"/>
              <a:t>(ООО «ГЦЭ»). За нашими плечами история более чем 30-летней деятельности. Сегодня в списке наших заслуг – клиенты-лидеры всех отраслей промышленности и богатый опыт экспертов.</a:t>
            </a:r>
          </a:p>
          <a:p>
            <a:pPr marL="0" indent="0" algn="just" defTabSz="194400">
              <a:lnSpc>
                <a:spcPts val="1600"/>
              </a:lnSpc>
              <a:spcBef>
                <a:spcPts val="200"/>
              </a:spcBef>
              <a:buNone/>
            </a:pPr>
            <a:r>
              <a:rPr lang="ru-RU" sz="1400" spc="-50" dirty="0"/>
              <a:t>	ООО «ГЦЭ» осуществляет полный спектр услуг по промышленной безопасности (ПБ): от идентификации опасных производственных объектов (ОПО) и экспертизы документации на техническое перевооружение до разработки обоснования безопасности.</a:t>
            </a:r>
          </a:p>
          <a:p>
            <a:pPr marL="0" indent="0" algn="just" defTabSz="194400">
              <a:lnSpc>
                <a:spcPts val="1600"/>
              </a:lnSpc>
              <a:spcBef>
                <a:spcPts val="200"/>
              </a:spcBef>
              <a:buNone/>
            </a:pPr>
            <a:r>
              <a:rPr lang="ru-RU" sz="1400" spc="-50" dirty="0"/>
              <a:t>	Мы любим свою работу и внимательно относимся к каждому клиенту, именно поэтому нас выбирают крупнейшие предприятия всех отраслей промышленности: </a:t>
            </a:r>
            <a:r>
              <a:rPr lang="ru-RU" sz="1400" spc="-10" dirty="0"/>
              <a:t>Газпром, Роснефть, Транснефть, Сибур, Лукойл, РусАл, Северсталь, Квадра, </a:t>
            </a:r>
            <a:r>
              <a:rPr lang="ru-RU" sz="1400" spc="-10" dirty="0" err="1"/>
              <a:t>Россети</a:t>
            </a:r>
            <a:r>
              <a:rPr lang="ru-RU" sz="1400" spc="-10" dirty="0"/>
              <a:t> и многие другие. </a:t>
            </a:r>
          </a:p>
          <a:p>
            <a:pPr marL="0" indent="0" algn="just" defTabSz="194400">
              <a:lnSpc>
                <a:spcPts val="1600"/>
              </a:lnSpc>
              <a:spcBef>
                <a:spcPts val="200"/>
              </a:spcBef>
              <a:buNone/>
            </a:pPr>
            <a:r>
              <a:rPr lang="ru-RU" sz="1400" spc="-50" dirty="0"/>
              <a:t> 	</a:t>
            </a:r>
            <a:r>
              <a:rPr lang="ru-RU" sz="1400" spc="-20" dirty="0"/>
              <a:t>Вместе мы сделаем Ваше производство еще более эффективным </a:t>
            </a:r>
            <a:br>
              <a:rPr lang="en-US" sz="1400" spc="-20" dirty="0"/>
            </a:br>
            <a:r>
              <a:rPr lang="ru-RU" sz="1400" spc="-20" dirty="0"/>
              <a:t>и безопасным!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A6CC1DD-4F6F-6A25-0597-E36CC768B0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855" y="152254"/>
            <a:ext cx="568295" cy="56829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206A140-EEBE-0942-566B-46AB9BC37C8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84" t="10456" r="-1" b="35849"/>
          <a:stretch/>
        </p:blipFill>
        <p:spPr>
          <a:xfrm>
            <a:off x="457200" y="1989920"/>
            <a:ext cx="2675463" cy="320118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4B6DD46-C249-E556-8183-5A150952F2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143" y="5659740"/>
            <a:ext cx="1648509" cy="73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322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3851341" y="2311602"/>
            <a:ext cx="2758961" cy="3155851"/>
            <a:chOff x="3495305" y="2311602"/>
            <a:chExt cx="2758961" cy="3155851"/>
          </a:xfrm>
        </p:grpSpPr>
        <p:cxnSp>
          <p:nvCxnSpPr>
            <p:cNvPr id="48" name="Прямая соединительная линия 47"/>
            <p:cNvCxnSpPr/>
            <p:nvPr/>
          </p:nvCxnSpPr>
          <p:spPr>
            <a:xfrm flipV="1">
              <a:off x="5115647" y="2311602"/>
              <a:ext cx="261277" cy="677086"/>
            </a:xfrm>
            <a:prstGeom prst="line">
              <a:avLst/>
            </a:prstGeom>
            <a:ln w="19050">
              <a:solidFill>
                <a:srgbClr val="0D5B9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/>
            <p:cNvCxnSpPr/>
            <p:nvPr/>
          </p:nvCxnSpPr>
          <p:spPr>
            <a:xfrm flipH="1" flipV="1">
              <a:off x="4271876" y="2328391"/>
              <a:ext cx="300302" cy="701151"/>
            </a:xfrm>
            <a:prstGeom prst="line">
              <a:avLst/>
            </a:prstGeom>
            <a:ln w="19050">
              <a:solidFill>
                <a:srgbClr val="0D5B9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Прямая соединительная линия 88"/>
            <p:cNvCxnSpPr/>
            <p:nvPr/>
          </p:nvCxnSpPr>
          <p:spPr>
            <a:xfrm flipH="1" flipV="1">
              <a:off x="3508475" y="2956368"/>
              <a:ext cx="648016" cy="403333"/>
            </a:xfrm>
            <a:prstGeom prst="line">
              <a:avLst/>
            </a:prstGeom>
            <a:ln w="19050">
              <a:solidFill>
                <a:srgbClr val="0D5B9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Прямая соединительная линия 108"/>
            <p:cNvCxnSpPr/>
            <p:nvPr/>
          </p:nvCxnSpPr>
          <p:spPr>
            <a:xfrm flipH="1">
              <a:off x="3495305" y="3863964"/>
              <a:ext cx="538159" cy="27811"/>
            </a:xfrm>
            <a:prstGeom prst="line">
              <a:avLst/>
            </a:prstGeom>
            <a:ln w="19050">
              <a:solidFill>
                <a:srgbClr val="0D5B9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Прямая соединительная линия 111"/>
            <p:cNvCxnSpPr/>
            <p:nvPr/>
          </p:nvCxnSpPr>
          <p:spPr>
            <a:xfrm flipH="1">
              <a:off x="3749656" y="4337954"/>
              <a:ext cx="458095" cy="354433"/>
            </a:xfrm>
            <a:prstGeom prst="line">
              <a:avLst/>
            </a:prstGeom>
            <a:ln w="19050">
              <a:solidFill>
                <a:srgbClr val="0D5B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Прямая соединительная линия 118"/>
            <p:cNvCxnSpPr/>
            <p:nvPr/>
          </p:nvCxnSpPr>
          <p:spPr>
            <a:xfrm flipV="1">
              <a:off x="5544173" y="2916561"/>
              <a:ext cx="446378" cy="386544"/>
            </a:xfrm>
            <a:prstGeom prst="line">
              <a:avLst/>
            </a:prstGeom>
            <a:ln w="19050">
              <a:solidFill>
                <a:srgbClr val="0D5B9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Прямая соединительная линия 120"/>
            <p:cNvCxnSpPr/>
            <p:nvPr/>
          </p:nvCxnSpPr>
          <p:spPr>
            <a:xfrm flipV="1">
              <a:off x="5718342" y="3751083"/>
              <a:ext cx="535924" cy="43518"/>
            </a:xfrm>
            <a:prstGeom prst="line">
              <a:avLst/>
            </a:prstGeom>
            <a:ln w="19050">
              <a:solidFill>
                <a:srgbClr val="0D5B9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Прямая соединительная линия 122"/>
            <p:cNvCxnSpPr/>
            <p:nvPr/>
          </p:nvCxnSpPr>
          <p:spPr>
            <a:xfrm>
              <a:off x="5576423" y="4288411"/>
              <a:ext cx="421812" cy="325694"/>
            </a:xfrm>
            <a:prstGeom prst="line">
              <a:avLst/>
            </a:prstGeom>
            <a:ln w="19050">
              <a:solidFill>
                <a:srgbClr val="0D5B9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Прямая соединительная линия 132"/>
            <p:cNvCxnSpPr/>
            <p:nvPr/>
          </p:nvCxnSpPr>
          <p:spPr>
            <a:xfrm>
              <a:off x="5165050" y="4630339"/>
              <a:ext cx="287614" cy="837114"/>
            </a:xfrm>
            <a:prstGeom prst="line">
              <a:avLst/>
            </a:prstGeom>
            <a:ln w="19050">
              <a:solidFill>
                <a:srgbClr val="0D5B9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Овал 134"/>
            <p:cNvSpPr/>
            <p:nvPr/>
          </p:nvSpPr>
          <p:spPr>
            <a:xfrm rot="21420000">
              <a:off x="3993003" y="2942416"/>
              <a:ext cx="1763242" cy="1763242"/>
            </a:xfrm>
            <a:prstGeom prst="ellipse">
              <a:avLst/>
            </a:prstGeom>
            <a:noFill/>
            <a:ln w="79375" cap="flat">
              <a:solidFill>
                <a:srgbClr val="0D5B90"/>
              </a:solidFill>
              <a:prstDash val="dash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1" name="Овал 110"/>
          <p:cNvSpPr/>
          <p:nvPr/>
        </p:nvSpPr>
        <p:spPr>
          <a:xfrm>
            <a:off x="6548320" y="3379741"/>
            <a:ext cx="703429" cy="703429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8A8D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Овал 114"/>
          <p:cNvSpPr/>
          <p:nvPr/>
        </p:nvSpPr>
        <p:spPr>
          <a:xfrm>
            <a:off x="6192549" y="2450079"/>
            <a:ext cx="703429" cy="703429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8A8D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451080" y="1801926"/>
            <a:ext cx="703429" cy="703429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8A8D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Овал 102"/>
          <p:cNvSpPr/>
          <p:nvPr/>
        </p:nvSpPr>
        <p:spPr>
          <a:xfrm>
            <a:off x="4244176" y="1824128"/>
            <a:ext cx="703429" cy="703429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8A8D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Овал 113"/>
          <p:cNvSpPr/>
          <p:nvPr/>
        </p:nvSpPr>
        <p:spPr>
          <a:xfrm>
            <a:off x="3395571" y="2484917"/>
            <a:ext cx="703429" cy="703429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8A8D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Овал 105"/>
          <p:cNvSpPr/>
          <p:nvPr/>
        </p:nvSpPr>
        <p:spPr>
          <a:xfrm>
            <a:off x="3512797" y="4445190"/>
            <a:ext cx="703429" cy="703429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8A8D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Овал 107"/>
          <p:cNvSpPr/>
          <p:nvPr/>
        </p:nvSpPr>
        <p:spPr>
          <a:xfrm>
            <a:off x="3140044" y="3534931"/>
            <a:ext cx="703429" cy="703429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8A8D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Овал 77"/>
          <p:cNvSpPr/>
          <p:nvPr/>
        </p:nvSpPr>
        <p:spPr>
          <a:xfrm>
            <a:off x="3488201" y="4396704"/>
            <a:ext cx="822276" cy="822274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" dist="33020" dir="1242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19050" h="25400" prst="relaxedInset"/>
            <a:bevelB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Овал 78"/>
          <p:cNvSpPr/>
          <p:nvPr/>
        </p:nvSpPr>
        <p:spPr>
          <a:xfrm>
            <a:off x="3098785" y="3505052"/>
            <a:ext cx="822276" cy="822274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" dist="33020" dir="1242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19050" h="25400" prst="relaxedInset"/>
            <a:bevelB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Овал 79"/>
          <p:cNvSpPr/>
          <p:nvPr/>
        </p:nvSpPr>
        <p:spPr>
          <a:xfrm>
            <a:off x="3369749" y="2436019"/>
            <a:ext cx="822276" cy="822274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" dist="33020" dir="1242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19050" h="25400" prst="relaxedInset"/>
            <a:bevelB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/>
          <p:cNvSpPr/>
          <p:nvPr/>
        </p:nvSpPr>
        <p:spPr>
          <a:xfrm>
            <a:off x="4200152" y="1766111"/>
            <a:ext cx="822276" cy="822274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" dist="33020" dir="1242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19050" h="25400" prst="relaxedInset"/>
            <a:bevelB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Овал 81"/>
          <p:cNvSpPr/>
          <p:nvPr/>
        </p:nvSpPr>
        <p:spPr>
          <a:xfrm>
            <a:off x="5419685" y="1749102"/>
            <a:ext cx="822276" cy="822274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" dist="33020" dir="1242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19050" h="25400" prst="relaxedInset"/>
            <a:bevelB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Овал 82"/>
          <p:cNvSpPr/>
          <p:nvPr/>
        </p:nvSpPr>
        <p:spPr>
          <a:xfrm>
            <a:off x="6143365" y="2394505"/>
            <a:ext cx="822276" cy="822274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" dist="33020" dir="1242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19050" h="25400" prst="relaxedInset"/>
            <a:bevelB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Овал 83"/>
          <p:cNvSpPr/>
          <p:nvPr/>
        </p:nvSpPr>
        <p:spPr>
          <a:xfrm>
            <a:off x="6505833" y="3327377"/>
            <a:ext cx="822276" cy="822274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" dist="33020" dir="1242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19050" h="25400" prst="relaxedInset"/>
            <a:bevelB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Овал 103"/>
          <p:cNvSpPr/>
          <p:nvPr/>
        </p:nvSpPr>
        <p:spPr>
          <a:xfrm>
            <a:off x="5451080" y="5036208"/>
            <a:ext cx="703429" cy="703429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8A8D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Овал 106"/>
          <p:cNvSpPr/>
          <p:nvPr/>
        </p:nvSpPr>
        <p:spPr>
          <a:xfrm>
            <a:off x="6294954" y="4374444"/>
            <a:ext cx="703429" cy="703429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8A8D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Овал 76"/>
          <p:cNvSpPr/>
          <p:nvPr/>
        </p:nvSpPr>
        <p:spPr>
          <a:xfrm>
            <a:off x="6245306" y="4326957"/>
            <a:ext cx="822276" cy="822274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" dist="33020" dir="1242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19050" h="25400" prst="relaxedInset"/>
            <a:bevelB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/>
          <p:cNvSpPr/>
          <p:nvPr/>
        </p:nvSpPr>
        <p:spPr>
          <a:xfrm>
            <a:off x="5403685" y="4973003"/>
            <a:ext cx="822276" cy="822274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" dist="33020" dir="1242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19050" h="25400" prst="relaxedInset"/>
            <a:bevelB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8" name="Прямая соединительная линия 127"/>
          <p:cNvCxnSpPr/>
          <p:nvPr/>
        </p:nvCxnSpPr>
        <p:spPr>
          <a:xfrm flipH="1">
            <a:off x="4682213" y="4629402"/>
            <a:ext cx="300255" cy="846928"/>
          </a:xfrm>
          <a:prstGeom prst="line">
            <a:avLst/>
          </a:prstGeom>
          <a:ln w="19050">
            <a:solidFill>
              <a:srgbClr val="0D5B90"/>
            </a:solidFill>
            <a:headEnd type="none"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1" name="Группа 90"/>
          <p:cNvGrpSpPr/>
          <p:nvPr/>
        </p:nvGrpSpPr>
        <p:grpSpPr>
          <a:xfrm>
            <a:off x="-26222" y="109307"/>
            <a:ext cx="8479482" cy="6735106"/>
            <a:chOff x="220673" y="110896"/>
            <a:chExt cx="8676837" cy="6735106"/>
          </a:xfrm>
        </p:grpSpPr>
        <p:sp>
          <p:nvSpPr>
            <p:cNvPr id="110" name="Прямоугольник 109"/>
            <p:cNvSpPr/>
            <p:nvPr/>
          </p:nvSpPr>
          <p:spPr>
            <a:xfrm>
              <a:off x="220673" y="775754"/>
              <a:ext cx="1592431" cy="6070248"/>
            </a:xfrm>
            <a:prstGeom prst="rect">
              <a:avLst/>
            </a:prstGeom>
            <a:solidFill>
              <a:srgbClr val="E0F1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120" name="Прямая соединительная линия 119"/>
            <p:cNvCxnSpPr>
              <a:stCxn id="132" idx="2"/>
            </p:cNvCxnSpPr>
            <p:nvPr/>
          </p:nvCxnSpPr>
          <p:spPr>
            <a:xfrm flipV="1">
              <a:off x="300831" y="788243"/>
              <a:ext cx="8596679" cy="8493"/>
            </a:xfrm>
            <a:prstGeom prst="line">
              <a:avLst/>
            </a:prstGeom>
            <a:ln w="12700">
              <a:solidFill>
                <a:srgbClr val="0D5B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4" name="Группа 123"/>
            <p:cNvGrpSpPr/>
            <p:nvPr/>
          </p:nvGrpSpPr>
          <p:grpSpPr>
            <a:xfrm>
              <a:off x="298594" y="110896"/>
              <a:ext cx="1567743" cy="1367789"/>
              <a:chOff x="425394" y="2144536"/>
              <a:chExt cx="1567743" cy="1367789"/>
            </a:xfrm>
          </p:grpSpPr>
          <p:sp>
            <p:nvSpPr>
              <p:cNvPr id="129" name="Параллелограмм 27"/>
              <p:cNvSpPr/>
              <p:nvPr/>
            </p:nvSpPr>
            <p:spPr>
              <a:xfrm>
                <a:off x="425394" y="2144536"/>
                <a:ext cx="1185952" cy="688039"/>
              </a:xfrm>
              <a:custGeom>
                <a:avLst/>
                <a:gdLst>
                  <a:gd name="connsiteX0" fmla="*/ 0 w 1023257"/>
                  <a:gd name="connsiteY0" fmla="*/ 725333 h 725333"/>
                  <a:gd name="connsiteX1" fmla="*/ 364451 w 1023257"/>
                  <a:gd name="connsiteY1" fmla="*/ 0 h 725333"/>
                  <a:gd name="connsiteX2" fmla="*/ 1023257 w 1023257"/>
                  <a:gd name="connsiteY2" fmla="*/ 0 h 725333"/>
                  <a:gd name="connsiteX3" fmla="*/ 658806 w 1023257"/>
                  <a:gd name="connsiteY3" fmla="*/ 725333 h 725333"/>
                  <a:gd name="connsiteX4" fmla="*/ 0 w 1023257"/>
                  <a:gd name="connsiteY4" fmla="*/ 725333 h 725333"/>
                  <a:gd name="connsiteX0" fmla="*/ 0 w 1117599"/>
                  <a:gd name="connsiteY0" fmla="*/ 732590 h 732590"/>
                  <a:gd name="connsiteX1" fmla="*/ 458793 w 1117599"/>
                  <a:gd name="connsiteY1" fmla="*/ 0 h 732590"/>
                  <a:gd name="connsiteX2" fmla="*/ 1117599 w 1117599"/>
                  <a:gd name="connsiteY2" fmla="*/ 0 h 732590"/>
                  <a:gd name="connsiteX3" fmla="*/ 753148 w 1117599"/>
                  <a:gd name="connsiteY3" fmla="*/ 725333 h 732590"/>
                  <a:gd name="connsiteX4" fmla="*/ 0 w 1117599"/>
                  <a:gd name="connsiteY4" fmla="*/ 732590 h 732590"/>
                  <a:gd name="connsiteX0" fmla="*/ 0 w 1262742"/>
                  <a:gd name="connsiteY0" fmla="*/ 732590 h 732590"/>
                  <a:gd name="connsiteX1" fmla="*/ 458793 w 1262742"/>
                  <a:gd name="connsiteY1" fmla="*/ 0 h 732590"/>
                  <a:gd name="connsiteX2" fmla="*/ 1262742 w 1262742"/>
                  <a:gd name="connsiteY2" fmla="*/ 0 h 732590"/>
                  <a:gd name="connsiteX3" fmla="*/ 753148 w 1262742"/>
                  <a:gd name="connsiteY3" fmla="*/ 725333 h 732590"/>
                  <a:gd name="connsiteX4" fmla="*/ 0 w 1262742"/>
                  <a:gd name="connsiteY4" fmla="*/ 732590 h 732590"/>
                  <a:gd name="connsiteX0" fmla="*/ 0 w 1262742"/>
                  <a:gd name="connsiteY0" fmla="*/ 732590 h 732590"/>
                  <a:gd name="connsiteX1" fmla="*/ 458793 w 1262742"/>
                  <a:gd name="connsiteY1" fmla="*/ 0 h 732590"/>
                  <a:gd name="connsiteX2" fmla="*/ 1262742 w 1262742"/>
                  <a:gd name="connsiteY2" fmla="*/ 0 h 732590"/>
                  <a:gd name="connsiteX3" fmla="*/ 840234 w 1262742"/>
                  <a:gd name="connsiteY3" fmla="*/ 718076 h 732590"/>
                  <a:gd name="connsiteX4" fmla="*/ 0 w 1262742"/>
                  <a:gd name="connsiteY4" fmla="*/ 732590 h 732590"/>
                  <a:gd name="connsiteX0" fmla="*/ 0 w 1262742"/>
                  <a:gd name="connsiteY0" fmla="*/ 732590 h 732590"/>
                  <a:gd name="connsiteX1" fmla="*/ 437022 w 1262742"/>
                  <a:gd name="connsiteY1" fmla="*/ 0 h 732590"/>
                  <a:gd name="connsiteX2" fmla="*/ 1262742 w 1262742"/>
                  <a:gd name="connsiteY2" fmla="*/ 0 h 732590"/>
                  <a:gd name="connsiteX3" fmla="*/ 840234 w 1262742"/>
                  <a:gd name="connsiteY3" fmla="*/ 718076 h 732590"/>
                  <a:gd name="connsiteX4" fmla="*/ 0 w 1262742"/>
                  <a:gd name="connsiteY4" fmla="*/ 732590 h 732590"/>
                  <a:gd name="connsiteX0" fmla="*/ 0 w 1262742"/>
                  <a:gd name="connsiteY0" fmla="*/ 732590 h 732590"/>
                  <a:gd name="connsiteX1" fmla="*/ 437022 w 1262742"/>
                  <a:gd name="connsiteY1" fmla="*/ 0 h 732590"/>
                  <a:gd name="connsiteX2" fmla="*/ 1262742 w 1262742"/>
                  <a:gd name="connsiteY2" fmla="*/ 0 h 732590"/>
                  <a:gd name="connsiteX3" fmla="*/ 837853 w 1262742"/>
                  <a:gd name="connsiteY3" fmla="*/ 725220 h 732590"/>
                  <a:gd name="connsiteX4" fmla="*/ 0 w 1262742"/>
                  <a:gd name="connsiteY4" fmla="*/ 732590 h 732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2742" h="732590">
                    <a:moveTo>
                      <a:pt x="0" y="732590"/>
                    </a:moveTo>
                    <a:lnTo>
                      <a:pt x="437022" y="0"/>
                    </a:lnTo>
                    <a:lnTo>
                      <a:pt x="1262742" y="0"/>
                    </a:lnTo>
                    <a:lnTo>
                      <a:pt x="837853" y="725220"/>
                    </a:lnTo>
                    <a:lnTo>
                      <a:pt x="0" y="732590"/>
                    </a:lnTo>
                    <a:close/>
                  </a:path>
                </a:pathLst>
              </a:custGeom>
              <a:solidFill>
                <a:srgbClr val="8A8D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2" name="Равнобедренный треугольник 28"/>
              <p:cNvSpPr/>
              <p:nvPr/>
            </p:nvSpPr>
            <p:spPr>
              <a:xfrm rot="10800000">
                <a:off x="427631" y="2821393"/>
                <a:ext cx="792044" cy="690932"/>
              </a:xfrm>
              <a:custGeom>
                <a:avLst/>
                <a:gdLst>
                  <a:gd name="connsiteX0" fmla="*/ 0 w 834045"/>
                  <a:gd name="connsiteY0" fmla="*/ 719004 h 719004"/>
                  <a:gd name="connsiteX1" fmla="*/ 417023 w 834045"/>
                  <a:gd name="connsiteY1" fmla="*/ 0 h 719004"/>
                  <a:gd name="connsiteX2" fmla="*/ 834045 w 834045"/>
                  <a:gd name="connsiteY2" fmla="*/ 719004 h 719004"/>
                  <a:gd name="connsiteX3" fmla="*/ 0 w 834045"/>
                  <a:gd name="connsiteY3" fmla="*/ 719004 h 719004"/>
                  <a:gd name="connsiteX0" fmla="*/ 0 w 848559"/>
                  <a:gd name="connsiteY0" fmla="*/ 726261 h 726261"/>
                  <a:gd name="connsiteX1" fmla="*/ 431537 w 848559"/>
                  <a:gd name="connsiteY1" fmla="*/ 0 h 726261"/>
                  <a:gd name="connsiteX2" fmla="*/ 848559 w 848559"/>
                  <a:gd name="connsiteY2" fmla="*/ 719004 h 726261"/>
                  <a:gd name="connsiteX3" fmla="*/ 0 w 848559"/>
                  <a:gd name="connsiteY3" fmla="*/ 726261 h 726261"/>
                  <a:gd name="connsiteX0" fmla="*/ 0 w 848559"/>
                  <a:gd name="connsiteY0" fmla="*/ 731071 h 731071"/>
                  <a:gd name="connsiteX1" fmla="*/ 445673 w 848559"/>
                  <a:gd name="connsiteY1" fmla="*/ 0 h 731071"/>
                  <a:gd name="connsiteX2" fmla="*/ 848559 w 848559"/>
                  <a:gd name="connsiteY2" fmla="*/ 723814 h 731071"/>
                  <a:gd name="connsiteX3" fmla="*/ 0 w 848559"/>
                  <a:gd name="connsiteY3" fmla="*/ 731071 h 731071"/>
                  <a:gd name="connsiteX0" fmla="*/ 0 w 829710"/>
                  <a:gd name="connsiteY0" fmla="*/ 745502 h 745502"/>
                  <a:gd name="connsiteX1" fmla="*/ 426824 w 829710"/>
                  <a:gd name="connsiteY1" fmla="*/ 0 h 745502"/>
                  <a:gd name="connsiteX2" fmla="*/ 829710 w 829710"/>
                  <a:gd name="connsiteY2" fmla="*/ 723814 h 745502"/>
                  <a:gd name="connsiteX3" fmla="*/ 0 w 829710"/>
                  <a:gd name="connsiteY3" fmla="*/ 745502 h 745502"/>
                  <a:gd name="connsiteX0" fmla="*/ 0 w 839134"/>
                  <a:gd name="connsiteY0" fmla="*/ 745502 h 745502"/>
                  <a:gd name="connsiteX1" fmla="*/ 436248 w 839134"/>
                  <a:gd name="connsiteY1" fmla="*/ 0 h 745502"/>
                  <a:gd name="connsiteX2" fmla="*/ 839134 w 839134"/>
                  <a:gd name="connsiteY2" fmla="*/ 723814 h 745502"/>
                  <a:gd name="connsiteX3" fmla="*/ 0 w 839134"/>
                  <a:gd name="connsiteY3" fmla="*/ 745502 h 745502"/>
                  <a:gd name="connsiteX0" fmla="*/ 0 w 923954"/>
                  <a:gd name="connsiteY0" fmla="*/ 745502 h 745502"/>
                  <a:gd name="connsiteX1" fmla="*/ 436248 w 923954"/>
                  <a:gd name="connsiteY1" fmla="*/ 0 h 745502"/>
                  <a:gd name="connsiteX2" fmla="*/ 923954 w 923954"/>
                  <a:gd name="connsiteY2" fmla="*/ 502528 h 745502"/>
                  <a:gd name="connsiteX3" fmla="*/ 0 w 923954"/>
                  <a:gd name="connsiteY3" fmla="*/ 745502 h 745502"/>
                  <a:gd name="connsiteX0" fmla="*/ 0 w 843846"/>
                  <a:gd name="connsiteY0" fmla="*/ 745502 h 745502"/>
                  <a:gd name="connsiteX1" fmla="*/ 436248 w 843846"/>
                  <a:gd name="connsiteY1" fmla="*/ 0 h 745502"/>
                  <a:gd name="connsiteX2" fmla="*/ 843846 w 843846"/>
                  <a:gd name="connsiteY2" fmla="*/ 728625 h 745502"/>
                  <a:gd name="connsiteX3" fmla="*/ 0 w 843846"/>
                  <a:gd name="connsiteY3" fmla="*/ 745502 h 745502"/>
                  <a:gd name="connsiteX0" fmla="*/ 0 w 763739"/>
                  <a:gd name="connsiteY0" fmla="*/ 682964 h 728625"/>
                  <a:gd name="connsiteX1" fmla="*/ 356141 w 763739"/>
                  <a:gd name="connsiteY1" fmla="*/ 0 h 728625"/>
                  <a:gd name="connsiteX2" fmla="*/ 763739 w 763739"/>
                  <a:gd name="connsiteY2" fmla="*/ 728625 h 728625"/>
                  <a:gd name="connsiteX3" fmla="*/ 0 w 763739"/>
                  <a:gd name="connsiteY3" fmla="*/ 682964 h 728625"/>
                  <a:gd name="connsiteX0" fmla="*/ 0 w 834421"/>
                  <a:gd name="connsiteY0" fmla="*/ 740691 h 740691"/>
                  <a:gd name="connsiteX1" fmla="*/ 426823 w 834421"/>
                  <a:gd name="connsiteY1" fmla="*/ 0 h 740691"/>
                  <a:gd name="connsiteX2" fmla="*/ 834421 w 834421"/>
                  <a:gd name="connsiteY2" fmla="*/ 728625 h 740691"/>
                  <a:gd name="connsiteX3" fmla="*/ 0 w 834421"/>
                  <a:gd name="connsiteY3" fmla="*/ 740691 h 740691"/>
                  <a:gd name="connsiteX0" fmla="*/ 0 w 777875"/>
                  <a:gd name="connsiteY0" fmla="*/ 618021 h 728625"/>
                  <a:gd name="connsiteX1" fmla="*/ 370277 w 777875"/>
                  <a:gd name="connsiteY1" fmla="*/ 0 h 728625"/>
                  <a:gd name="connsiteX2" fmla="*/ 777875 w 777875"/>
                  <a:gd name="connsiteY2" fmla="*/ 728625 h 728625"/>
                  <a:gd name="connsiteX3" fmla="*/ 0 w 777875"/>
                  <a:gd name="connsiteY3" fmla="*/ 618021 h 728625"/>
                  <a:gd name="connsiteX0" fmla="*/ 0 w 841490"/>
                  <a:gd name="connsiteY0" fmla="*/ 743096 h 743096"/>
                  <a:gd name="connsiteX1" fmla="*/ 433892 w 841490"/>
                  <a:gd name="connsiteY1" fmla="*/ 0 h 743096"/>
                  <a:gd name="connsiteX2" fmla="*/ 841490 w 841490"/>
                  <a:gd name="connsiteY2" fmla="*/ 728625 h 743096"/>
                  <a:gd name="connsiteX3" fmla="*/ 0 w 841490"/>
                  <a:gd name="connsiteY3" fmla="*/ 743096 h 743096"/>
                  <a:gd name="connsiteX0" fmla="*/ 0 w 723685"/>
                  <a:gd name="connsiteY0" fmla="*/ 743096 h 743096"/>
                  <a:gd name="connsiteX1" fmla="*/ 433892 w 723685"/>
                  <a:gd name="connsiteY1" fmla="*/ 0 h 743096"/>
                  <a:gd name="connsiteX2" fmla="*/ 723685 w 723685"/>
                  <a:gd name="connsiteY2" fmla="*/ 678115 h 743096"/>
                  <a:gd name="connsiteX3" fmla="*/ 0 w 723685"/>
                  <a:gd name="connsiteY3" fmla="*/ 743096 h 743096"/>
                  <a:gd name="connsiteX0" fmla="*/ 0 w 834422"/>
                  <a:gd name="connsiteY0" fmla="*/ 743096 h 743096"/>
                  <a:gd name="connsiteX1" fmla="*/ 433892 w 834422"/>
                  <a:gd name="connsiteY1" fmla="*/ 0 h 743096"/>
                  <a:gd name="connsiteX2" fmla="*/ 834422 w 834422"/>
                  <a:gd name="connsiteY2" fmla="*/ 733435 h 743096"/>
                  <a:gd name="connsiteX3" fmla="*/ 0 w 834422"/>
                  <a:gd name="connsiteY3" fmla="*/ 743096 h 743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34422" h="743096">
                    <a:moveTo>
                      <a:pt x="0" y="743096"/>
                    </a:moveTo>
                    <a:lnTo>
                      <a:pt x="433892" y="0"/>
                    </a:lnTo>
                    <a:lnTo>
                      <a:pt x="834422" y="733435"/>
                    </a:lnTo>
                    <a:lnTo>
                      <a:pt x="0" y="743096"/>
                    </a:lnTo>
                    <a:close/>
                  </a:path>
                </a:pathLst>
              </a:custGeom>
              <a:solidFill>
                <a:srgbClr val="8A8D8F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4" name="Параллелограмм 27"/>
              <p:cNvSpPr/>
              <p:nvPr/>
            </p:nvSpPr>
            <p:spPr>
              <a:xfrm>
                <a:off x="807185" y="2821392"/>
                <a:ext cx="1185952" cy="687558"/>
              </a:xfrm>
              <a:custGeom>
                <a:avLst/>
                <a:gdLst>
                  <a:gd name="connsiteX0" fmla="*/ 0 w 1023257"/>
                  <a:gd name="connsiteY0" fmla="*/ 725333 h 725333"/>
                  <a:gd name="connsiteX1" fmla="*/ 364451 w 1023257"/>
                  <a:gd name="connsiteY1" fmla="*/ 0 h 725333"/>
                  <a:gd name="connsiteX2" fmla="*/ 1023257 w 1023257"/>
                  <a:gd name="connsiteY2" fmla="*/ 0 h 725333"/>
                  <a:gd name="connsiteX3" fmla="*/ 658806 w 1023257"/>
                  <a:gd name="connsiteY3" fmla="*/ 725333 h 725333"/>
                  <a:gd name="connsiteX4" fmla="*/ 0 w 1023257"/>
                  <a:gd name="connsiteY4" fmla="*/ 725333 h 725333"/>
                  <a:gd name="connsiteX0" fmla="*/ 0 w 1117599"/>
                  <a:gd name="connsiteY0" fmla="*/ 732590 h 732590"/>
                  <a:gd name="connsiteX1" fmla="*/ 458793 w 1117599"/>
                  <a:gd name="connsiteY1" fmla="*/ 0 h 732590"/>
                  <a:gd name="connsiteX2" fmla="*/ 1117599 w 1117599"/>
                  <a:gd name="connsiteY2" fmla="*/ 0 h 732590"/>
                  <a:gd name="connsiteX3" fmla="*/ 753148 w 1117599"/>
                  <a:gd name="connsiteY3" fmla="*/ 725333 h 732590"/>
                  <a:gd name="connsiteX4" fmla="*/ 0 w 1117599"/>
                  <a:gd name="connsiteY4" fmla="*/ 732590 h 732590"/>
                  <a:gd name="connsiteX0" fmla="*/ 0 w 1262742"/>
                  <a:gd name="connsiteY0" fmla="*/ 732590 h 732590"/>
                  <a:gd name="connsiteX1" fmla="*/ 458793 w 1262742"/>
                  <a:gd name="connsiteY1" fmla="*/ 0 h 732590"/>
                  <a:gd name="connsiteX2" fmla="*/ 1262742 w 1262742"/>
                  <a:gd name="connsiteY2" fmla="*/ 0 h 732590"/>
                  <a:gd name="connsiteX3" fmla="*/ 753148 w 1262742"/>
                  <a:gd name="connsiteY3" fmla="*/ 725333 h 732590"/>
                  <a:gd name="connsiteX4" fmla="*/ 0 w 1262742"/>
                  <a:gd name="connsiteY4" fmla="*/ 732590 h 732590"/>
                  <a:gd name="connsiteX0" fmla="*/ 0 w 1262742"/>
                  <a:gd name="connsiteY0" fmla="*/ 732590 h 732590"/>
                  <a:gd name="connsiteX1" fmla="*/ 458793 w 1262742"/>
                  <a:gd name="connsiteY1" fmla="*/ 0 h 732590"/>
                  <a:gd name="connsiteX2" fmla="*/ 1262742 w 1262742"/>
                  <a:gd name="connsiteY2" fmla="*/ 0 h 732590"/>
                  <a:gd name="connsiteX3" fmla="*/ 840234 w 1262742"/>
                  <a:gd name="connsiteY3" fmla="*/ 718076 h 732590"/>
                  <a:gd name="connsiteX4" fmla="*/ 0 w 1262742"/>
                  <a:gd name="connsiteY4" fmla="*/ 732590 h 732590"/>
                  <a:gd name="connsiteX0" fmla="*/ 0 w 1262742"/>
                  <a:gd name="connsiteY0" fmla="*/ 732590 h 732590"/>
                  <a:gd name="connsiteX1" fmla="*/ 437022 w 1262742"/>
                  <a:gd name="connsiteY1" fmla="*/ 0 h 732590"/>
                  <a:gd name="connsiteX2" fmla="*/ 1262742 w 1262742"/>
                  <a:gd name="connsiteY2" fmla="*/ 0 h 732590"/>
                  <a:gd name="connsiteX3" fmla="*/ 840234 w 1262742"/>
                  <a:gd name="connsiteY3" fmla="*/ 718076 h 732590"/>
                  <a:gd name="connsiteX4" fmla="*/ 0 w 1262742"/>
                  <a:gd name="connsiteY4" fmla="*/ 732590 h 732590"/>
                  <a:gd name="connsiteX0" fmla="*/ 0 w 1262742"/>
                  <a:gd name="connsiteY0" fmla="*/ 732590 h 732590"/>
                  <a:gd name="connsiteX1" fmla="*/ 437022 w 1262742"/>
                  <a:gd name="connsiteY1" fmla="*/ 0 h 732590"/>
                  <a:gd name="connsiteX2" fmla="*/ 1262742 w 1262742"/>
                  <a:gd name="connsiteY2" fmla="*/ 0 h 732590"/>
                  <a:gd name="connsiteX3" fmla="*/ 835471 w 1262742"/>
                  <a:gd name="connsiteY3" fmla="*/ 727601 h 732590"/>
                  <a:gd name="connsiteX4" fmla="*/ 0 w 1262742"/>
                  <a:gd name="connsiteY4" fmla="*/ 732590 h 732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2742" h="732590">
                    <a:moveTo>
                      <a:pt x="0" y="732590"/>
                    </a:moveTo>
                    <a:lnTo>
                      <a:pt x="437022" y="0"/>
                    </a:lnTo>
                    <a:lnTo>
                      <a:pt x="1262742" y="0"/>
                    </a:lnTo>
                    <a:lnTo>
                      <a:pt x="835471" y="727601"/>
                    </a:lnTo>
                    <a:lnTo>
                      <a:pt x="0" y="732590"/>
                    </a:lnTo>
                    <a:close/>
                  </a:path>
                </a:pathLst>
              </a:custGeom>
              <a:solidFill>
                <a:srgbClr val="0D5B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cxnSp>
        <p:nvCxnSpPr>
          <p:cNvPr id="88" name="Прямая соединительная линия 8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635" y="128374"/>
            <a:ext cx="4794140" cy="645791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0D5B90"/>
                </a:solidFill>
              </a:rPr>
              <a:t>Наши преимущества</a:t>
            </a:r>
          </a:p>
        </p:txBody>
      </p:sp>
      <p:sp>
        <p:nvSpPr>
          <p:cNvPr id="38" name="Объект 2"/>
          <p:cNvSpPr txBox="1">
            <a:spLocks/>
          </p:cNvSpPr>
          <p:nvPr/>
        </p:nvSpPr>
        <p:spPr>
          <a:xfrm>
            <a:off x="6227422" y="1431969"/>
            <a:ext cx="2029518" cy="80301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buNone/>
            </a:pPr>
            <a:r>
              <a:rPr lang="ru-RU" sz="1300" dirty="0"/>
              <a:t>Придерживаемся политики высокой социальной ответственности.</a:t>
            </a:r>
          </a:p>
        </p:txBody>
      </p:sp>
      <p:sp>
        <p:nvSpPr>
          <p:cNvPr id="33" name="Объект 2"/>
          <p:cNvSpPr txBox="1">
            <a:spLocks/>
          </p:cNvSpPr>
          <p:nvPr/>
        </p:nvSpPr>
        <p:spPr>
          <a:xfrm>
            <a:off x="2584139" y="1433781"/>
            <a:ext cx="1600315" cy="77418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defPPr>
              <a:defRPr lang="ru-RU"/>
            </a:defPPr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0" lvl="1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3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1" algn="r"/>
            <a:r>
              <a:rPr lang="ru-RU" dirty="0"/>
              <a:t>Входим </a:t>
            </a:r>
            <a:br>
              <a:rPr lang="ru-RU" dirty="0"/>
            </a:br>
            <a:r>
              <a:rPr lang="ru-RU" dirty="0"/>
              <a:t>в группу компаний «Городской центр экспертиз».</a:t>
            </a:r>
          </a:p>
        </p:txBody>
      </p:sp>
      <p:sp>
        <p:nvSpPr>
          <p:cNvPr id="37" name="Объект 2"/>
          <p:cNvSpPr txBox="1">
            <a:spLocks/>
          </p:cNvSpPr>
          <p:nvPr/>
        </p:nvSpPr>
        <p:spPr>
          <a:xfrm>
            <a:off x="2650440" y="5767797"/>
            <a:ext cx="1921560" cy="579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r">
              <a:spcBef>
                <a:spcPts val="0"/>
              </a:spcBef>
              <a:buNone/>
            </a:pPr>
            <a:r>
              <a:rPr lang="ru-RU" sz="1300" dirty="0"/>
              <a:t>Постоянные члены ряда  </a:t>
            </a:r>
            <a:br>
              <a:rPr lang="ru-RU" sz="1300" dirty="0"/>
            </a:br>
            <a:r>
              <a:rPr lang="ru-RU" sz="1300" dirty="0"/>
              <a:t>некоммерческих СРО</a:t>
            </a:r>
            <a:r>
              <a:rPr lang="ru-RU" sz="13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42" name="Объект 2"/>
          <p:cNvSpPr txBox="1">
            <a:spLocks/>
          </p:cNvSpPr>
          <p:nvPr/>
        </p:nvSpPr>
        <p:spPr>
          <a:xfrm>
            <a:off x="6059083" y="5563271"/>
            <a:ext cx="2697968" cy="10176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buNone/>
            </a:pPr>
            <a:r>
              <a:rPr lang="ru-RU" sz="1300" dirty="0"/>
              <a:t>В штате — ведущие эксперты России в области промышленной безопасности, многократно премированные за профессиональные достижения.</a:t>
            </a:r>
          </a:p>
        </p:txBody>
      </p:sp>
      <p:sp>
        <p:nvSpPr>
          <p:cNvPr id="56" name="Объект 2"/>
          <p:cNvSpPr txBox="1">
            <a:spLocks/>
          </p:cNvSpPr>
          <p:nvPr/>
        </p:nvSpPr>
        <p:spPr>
          <a:xfrm>
            <a:off x="1514180" y="4513726"/>
            <a:ext cx="1921560" cy="9446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r">
              <a:spcBef>
                <a:spcPts val="0"/>
              </a:spcBef>
              <a:buNone/>
            </a:pPr>
            <a:r>
              <a:rPr lang="ru-RU" sz="1300" dirty="0">
                <a:solidFill>
                  <a:schemeClr val="tx2"/>
                </a:solidFill>
              </a:rPr>
              <a:t>Наша миссия – помогать промышленным предприятиям соответствовать ожиданиям общества.</a:t>
            </a:r>
          </a:p>
        </p:txBody>
      </p:sp>
      <p:sp>
        <p:nvSpPr>
          <p:cNvPr id="41" name="Объект 2"/>
          <p:cNvSpPr txBox="1">
            <a:spLocks/>
          </p:cNvSpPr>
          <p:nvPr/>
        </p:nvSpPr>
        <p:spPr>
          <a:xfrm>
            <a:off x="7065015" y="4281229"/>
            <a:ext cx="1849478" cy="938723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buNone/>
            </a:pPr>
            <a:r>
              <a:rPr lang="ru-RU" sz="1300" dirty="0"/>
              <a:t>Клиенты – крупнейшие промышленные предприятия всех отраслей промышленности.</a:t>
            </a:r>
          </a:p>
        </p:txBody>
      </p:sp>
      <p:sp>
        <p:nvSpPr>
          <p:cNvPr id="40" name="Объект 2"/>
          <p:cNvSpPr txBox="1">
            <a:spLocks/>
          </p:cNvSpPr>
          <p:nvPr/>
        </p:nvSpPr>
        <p:spPr>
          <a:xfrm>
            <a:off x="7338402" y="3534756"/>
            <a:ext cx="1352390" cy="3780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buNone/>
            </a:pPr>
            <a:r>
              <a:rPr lang="ru-RU" sz="1300" dirty="0"/>
              <a:t>Уникальные </a:t>
            </a:r>
            <a:br>
              <a:rPr lang="en-US" sz="1300" dirty="0"/>
            </a:br>
            <a:r>
              <a:rPr lang="ru-RU" sz="1300" dirty="0"/>
              <a:t>IT-разработки.</a:t>
            </a:r>
          </a:p>
        </p:txBody>
      </p:sp>
      <p:sp>
        <p:nvSpPr>
          <p:cNvPr id="54" name="Объект 2"/>
          <p:cNvSpPr txBox="1">
            <a:spLocks/>
          </p:cNvSpPr>
          <p:nvPr/>
        </p:nvSpPr>
        <p:spPr>
          <a:xfrm>
            <a:off x="1900067" y="3455465"/>
            <a:ext cx="1211933" cy="7828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r">
              <a:spcBef>
                <a:spcPts val="0"/>
              </a:spcBef>
              <a:buNone/>
            </a:pPr>
            <a:r>
              <a:rPr lang="ru-RU" sz="1300" dirty="0"/>
              <a:t>Многолетний практический </a:t>
            </a:r>
            <a:r>
              <a:rPr lang="ru-RU" sz="1300" dirty="0">
                <a:solidFill>
                  <a:schemeClr val="tx2"/>
                </a:solidFill>
              </a:rPr>
              <a:t>опыт экспертов.</a:t>
            </a:r>
          </a:p>
        </p:txBody>
      </p:sp>
      <p:sp>
        <p:nvSpPr>
          <p:cNvPr id="39" name="Объект 2"/>
          <p:cNvSpPr txBox="1">
            <a:spLocks/>
          </p:cNvSpPr>
          <p:nvPr/>
        </p:nvSpPr>
        <p:spPr>
          <a:xfrm>
            <a:off x="6931322" y="2465439"/>
            <a:ext cx="1221737" cy="6066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buNone/>
            </a:pPr>
            <a:r>
              <a:rPr lang="ru-RU" sz="1300" dirty="0"/>
              <a:t>Наличие сертификата ISO </a:t>
            </a:r>
            <a:r>
              <a:rPr lang="en-US" sz="1300" dirty="0"/>
              <a:t>9001</a:t>
            </a:r>
            <a:r>
              <a:rPr lang="ru-RU" sz="1300" dirty="0"/>
              <a:t>.</a:t>
            </a:r>
          </a:p>
        </p:txBody>
      </p:sp>
      <p:sp>
        <p:nvSpPr>
          <p:cNvPr id="52" name="Объект 2"/>
          <p:cNvSpPr txBox="1">
            <a:spLocks/>
          </p:cNvSpPr>
          <p:nvPr/>
        </p:nvSpPr>
        <p:spPr>
          <a:xfrm>
            <a:off x="2254487" y="2483330"/>
            <a:ext cx="1051378" cy="55318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r">
              <a:spcBef>
                <a:spcPts val="0"/>
              </a:spcBef>
              <a:buNone/>
            </a:pPr>
            <a:r>
              <a:rPr lang="ru-RU" sz="1300" dirty="0"/>
              <a:t>Работаем </a:t>
            </a:r>
            <a:br>
              <a:rPr lang="ru-RU" sz="1300" dirty="0"/>
            </a:br>
            <a:r>
              <a:rPr lang="ru-RU" sz="1300" dirty="0"/>
              <a:t>с 1994 года.</a:t>
            </a:r>
          </a:p>
        </p:txBody>
      </p:sp>
      <p:sp>
        <p:nvSpPr>
          <p:cNvPr id="105" name="Овал 104"/>
          <p:cNvSpPr/>
          <p:nvPr/>
        </p:nvSpPr>
        <p:spPr>
          <a:xfrm>
            <a:off x="4347890" y="5064821"/>
            <a:ext cx="703429" cy="703429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8A8D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Овал 74"/>
          <p:cNvSpPr/>
          <p:nvPr/>
        </p:nvSpPr>
        <p:spPr>
          <a:xfrm>
            <a:off x="4297297" y="5009908"/>
            <a:ext cx="822276" cy="822274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" dist="33020" dir="1242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19050" h="25400" prst="relaxedInset"/>
            <a:bevelB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3" name="Рисунок 7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744" y="5142426"/>
            <a:ext cx="406425" cy="420845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031" y="4487921"/>
            <a:ext cx="420826" cy="420826"/>
          </a:xfrm>
          <a:prstGeom prst="rect">
            <a:avLst/>
          </a:prstGeom>
          <a:ln w="19050">
            <a:noFill/>
          </a:ln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426" y="3509618"/>
            <a:ext cx="479091" cy="479091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267" y="2614964"/>
            <a:ext cx="441542" cy="441542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989" y="1941919"/>
            <a:ext cx="436641" cy="436641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24" y="1913227"/>
            <a:ext cx="463561" cy="463561"/>
          </a:xfrm>
          <a:prstGeom prst="rect">
            <a:avLst/>
          </a:prstGeom>
          <a:ln w="19050">
            <a:noFill/>
          </a:ln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197" y="2624498"/>
            <a:ext cx="429313" cy="429313"/>
          </a:xfrm>
          <a:prstGeom prst="rect">
            <a:avLst/>
          </a:prstGeom>
          <a:ln w="19050">
            <a:noFill/>
          </a:ln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433" y="4588234"/>
            <a:ext cx="439214" cy="439214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672" y="3673622"/>
            <a:ext cx="422169" cy="422169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868" y="5216339"/>
            <a:ext cx="439830" cy="439830"/>
          </a:xfrm>
          <a:prstGeom prst="rect">
            <a:avLst/>
          </a:prstGeom>
          <a:ln w="19050"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AAEEB2B-678B-3F3C-953B-2F5CB5B9093D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9" t="13695"/>
          <a:stretch/>
        </p:blipFill>
        <p:spPr>
          <a:xfrm>
            <a:off x="7030964" y="333664"/>
            <a:ext cx="1856891" cy="32222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4033D00-5315-76F1-3705-08DF0325803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730" y="3248005"/>
            <a:ext cx="1168522" cy="116852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D284CAA-CD39-F110-EE71-BC856809E99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534" y="123752"/>
            <a:ext cx="585059" cy="58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570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Группа 97"/>
          <p:cNvGrpSpPr/>
          <p:nvPr/>
        </p:nvGrpSpPr>
        <p:grpSpPr>
          <a:xfrm>
            <a:off x="0" y="110896"/>
            <a:ext cx="8897510" cy="6747104"/>
            <a:chOff x="0" y="110896"/>
            <a:chExt cx="8897510" cy="6747104"/>
          </a:xfrm>
        </p:grpSpPr>
        <p:sp>
          <p:nvSpPr>
            <p:cNvPr id="99" name="Прямоугольник 98"/>
            <p:cNvSpPr/>
            <p:nvPr/>
          </p:nvSpPr>
          <p:spPr>
            <a:xfrm>
              <a:off x="0" y="787752"/>
              <a:ext cx="2205318" cy="6070248"/>
            </a:xfrm>
            <a:prstGeom prst="rect">
              <a:avLst/>
            </a:prstGeom>
            <a:solidFill>
              <a:srgbClr val="E0F1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1" name="Прямая соединительная линия 100"/>
            <p:cNvCxnSpPr>
              <a:cxnSpLocks/>
              <a:stCxn id="104" idx="2"/>
            </p:cNvCxnSpPr>
            <p:nvPr/>
          </p:nvCxnSpPr>
          <p:spPr>
            <a:xfrm flipV="1">
              <a:off x="300831" y="788243"/>
              <a:ext cx="8596679" cy="8493"/>
            </a:xfrm>
            <a:prstGeom prst="line">
              <a:avLst/>
            </a:prstGeom>
            <a:ln w="12700">
              <a:solidFill>
                <a:srgbClr val="0D5B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2" name="Группа 101"/>
            <p:cNvGrpSpPr/>
            <p:nvPr/>
          </p:nvGrpSpPr>
          <p:grpSpPr>
            <a:xfrm>
              <a:off x="298594" y="110896"/>
              <a:ext cx="1567743" cy="1367789"/>
              <a:chOff x="425394" y="2144536"/>
              <a:chExt cx="1567743" cy="1367789"/>
            </a:xfrm>
          </p:grpSpPr>
          <p:sp>
            <p:nvSpPr>
              <p:cNvPr id="103" name="Параллелограмм 27"/>
              <p:cNvSpPr/>
              <p:nvPr/>
            </p:nvSpPr>
            <p:spPr>
              <a:xfrm>
                <a:off x="425394" y="2144536"/>
                <a:ext cx="1185952" cy="688039"/>
              </a:xfrm>
              <a:custGeom>
                <a:avLst/>
                <a:gdLst>
                  <a:gd name="connsiteX0" fmla="*/ 0 w 1023257"/>
                  <a:gd name="connsiteY0" fmla="*/ 725333 h 725333"/>
                  <a:gd name="connsiteX1" fmla="*/ 364451 w 1023257"/>
                  <a:gd name="connsiteY1" fmla="*/ 0 h 725333"/>
                  <a:gd name="connsiteX2" fmla="*/ 1023257 w 1023257"/>
                  <a:gd name="connsiteY2" fmla="*/ 0 h 725333"/>
                  <a:gd name="connsiteX3" fmla="*/ 658806 w 1023257"/>
                  <a:gd name="connsiteY3" fmla="*/ 725333 h 725333"/>
                  <a:gd name="connsiteX4" fmla="*/ 0 w 1023257"/>
                  <a:gd name="connsiteY4" fmla="*/ 725333 h 725333"/>
                  <a:gd name="connsiteX0" fmla="*/ 0 w 1117599"/>
                  <a:gd name="connsiteY0" fmla="*/ 732590 h 732590"/>
                  <a:gd name="connsiteX1" fmla="*/ 458793 w 1117599"/>
                  <a:gd name="connsiteY1" fmla="*/ 0 h 732590"/>
                  <a:gd name="connsiteX2" fmla="*/ 1117599 w 1117599"/>
                  <a:gd name="connsiteY2" fmla="*/ 0 h 732590"/>
                  <a:gd name="connsiteX3" fmla="*/ 753148 w 1117599"/>
                  <a:gd name="connsiteY3" fmla="*/ 725333 h 732590"/>
                  <a:gd name="connsiteX4" fmla="*/ 0 w 1117599"/>
                  <a:gd name="connsiteY4" fmla="*/ 732590 h 732590"/>
                  <a:gd name="connsiteX0" fmla="*/ 0 w 1262742"/>
                  <a:gd name="connsiteY0" fmla="*/ 732590 h 732590"/>
                  <a:gd name="connsiteX1" fmla="*/ 458793 w 1262742"/>
                  <a:gd name="connsiteY1" fmla="*/ 0 h 732590"/>
                  <a:gd name="connsiteX2" fmla="*/ 1262742 w 1262742"/>
                  <a:gd name="connsiteY2" fmla="*/ 0 h 732590"/>
                  <a:gd name="connsiteX3" fmla="*/ 753148 w 1262742"/>
                  <a:gd name="connsiteY3" fmla="*/ 725333 h 732590"/>
                  <a:gd name="connsiteX4" fmla="*/ 0 w 1262742"/>
                  <a:gd name="connsiteY4" fmla="*/ 732590 h 732590"/>
                  <a:gd name="connsiteX0" fmla="*/ 0 w 1262742"/>
                  <a:gd name="connsiteY0" fmla="*/ 732590 h 732590"/>
                  <a:gd name="connsiteX1" fmla="*/ 458793 w 1262742"/>
                  <a:gd name="connsiteY1" fmla="*/ 0 h 732590"/>
                  <a:gd name="connsiteX2" fmla="*/ 1262742 w 1262742"/>
                  <a:gd name="connsiteY2" fmla="*/ 0 h 732590"/>
                  <a:gd name="connsiteX3" fmla="*/ 840234 w 1262742"/>
                  <a:gd name="connsiteY3" fmla="*/ 718076 h 732590"/>
                  <a:gd name="connsiteX4" fmla="*/ 0 w 1262742"/>
                  <a:gd name="connsiteY4" fmla="*/ 732590 h 732590"/>
                  <a:gd name="connsiteX0" fmla="*/ 0 w 1262742"/>
                  <a:gd name="connsiteY0" fmla="*/ 732590 h 732590"/>
                  <a:gd name="connsiteX1" fmla="*/ 437022 w 1262742"/>
                  <a:gd name="connsiteY1" fmla="*/ 0 h 732590"/>
                  <a:gd name="connsiteX2" fmla="*/ 1262742 w 1262742"/>
                  <a:gd name="connsiteY2" fmla="*/ 0 h 732590"/>
                  <a:gd name="connsiteX3" fmla="*/ 840234 w 1262742"/>
                  <a:gd name="connsiteY3" fmla="*/ 718076 h 732590"/>
                  <a:gd name="connsiteX4" fmla="*/ 0 w 1262742"/>
                  <a:gd name="connsiteY4" fmla="*/ 732590 h 732590"/>
                  <a:gd name="connsiteX0" fmla="*/ 0 w 1262742"/>
                  <a:gd name="connsiteY0" fmla="*/ 732590 h 732590"/>
                  <a:gd name="connsiteX1" fmla="*/ 437022 w 1262742"/>
                  <a:gd name="connsiteY1" fmla="*/ 0 h 732590"/>
                  <a:gd name="connsiteX2" fmla="*/ 1262742 w 1262742"/>
                  <a:gd name="connsiteY2" fmla="*/ 0 h 732590"/>
                  <a:gd name="connsiteX3" fmla="*/ 837853 w 1262742"/>
                  <a:gd name="connsiteY3" fmla="*/ 725220 h 732590"/>
                  <a:gd name="connsiteX4" fmla="*/ 0 w 1262742"/>
                  <a:gd name="connsiteY4" fmla="*/ 732590 h 732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2742" h="732590">
                    <a:moveTo>
                      <a:pt x="0" y="732590"/>
                    </a:moveTo>
                    <a:lnTo>
                      <a:pt x="437022" y="0"/>
                    </a:lnTo>
                    <a:lnTo>
                      <a:pt x="1262742" y="0"/>
                    </a:lnTo>
                    <a:lnTo>
                      <a:pt x="837853" y="725220"/>
                    </a:lnTo>
                    <a:lnTo>
                      <a:pt x="0" y="732590"/>
                    </a:lnTo>
                    <a:close/>
                  </a:path>
                </a:pathLst>
              </a:custGeom>
              <a:solidFill>
                <a:srgbClr val="8A8D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4" name="Равнобедренный треугольник 28"/>
              <p:cNvSpPr/>
              <p:nvPr/>
            </p:nvSpPr>
            <p:spPr>
              <a:xfrm rot="10800000">
                <a:off x="427631" y="2821393"/>
                <a:ext cx="792044" cy="690932"/>
              </a:xfrm>
              <a:custGeom>
                <a:avLst/>
                <a:gdLst>
                  <a:gd name="connsiteX0" fmla="*/ 0 w 834045"/>
                  <a:gd name="connsiteY0" fmla="*/ 719004 h 719004"/>
                  <a:gd name="connsiteX1" fmla="*/ 417023 w 834045"/>
                  <a:gd name="connsiteY1" fmla="*/ 0 h 719004"/>
                  <a:gd name="connsiteX2" fmla="*/ 834045 w 834045"/>
                  <a:gd name="connsiteY2" fmla="*/ 719004 h 719004"/>
                  <a:gd name="connsiteX3" fmla="*/ 0 w 834045"/>
                  <a:gd name="connsiteY3" fmla="*/ 719004 h 719004"/>
                  <a:gd name="connsiteX0" fmla="*/ 0 w 848559"/>
                  <a:gd name="connsiteY0" fmla="*/ 726261 h 726261"/>
                  <a:gd name="connsiteX1" fmla="*/ 431537 w 848559"/>
                  <a:gd name="connsiteY1" fmla="*/ 0 h 726261"/>
                  <a:gd name="connsiteX2" fmla="*/ 848559 w 848559"/>
                  <a:gd name="connsiteY2" fmla="*/ 719004 h 726261"/>
                  <a:gd name="connsiteX3" fmla="*/ 0 w 848559"/>
                  <a:gd name="connsiteY3" fmla="*/ 726261 h 726261"/>
                  <a:gd name="connsiteX0" fmla="*/ 0 w 848559"/>
                  <a:gd name="connsiteY0" fmla="*/ 731071 h 731071"/>
                  <a:gd name="connsiteX1" fmla="*/ 445673 w 848559"/>
                  <a:gd name="connsiteY1" fmla="*/ 0 h 731071"/>
                  <a:gd name="connsiteX2" fmla="*/ 848559 w 848559"/>
                  <a:gd name="connsiteY2" fmla="*/ 723814 h 731071"/>
                  <a:gd name="connsiteX3" fmla="*/ 0 w 848559"/>
                  <a:gd name="connsiteY3" fmla="*/ 731071 h 731071"/>
                  <a:gd name="connsiteX0" fmla="*/ 0 w 829710"/>
                  <a:gd name="connsiteY0" fmla="*/ 745502 h 745502"/>
                  <a:gd name="connsiteX1" fmla="*/ 426824 w 829710"/>
                  <a:gd name="connsiteY1" fmla="*/ 0 h 745502"/>
                  <a:gd name="connsiteX2" fmla="*/ 829710 w 829710"/>
                  <a:gd name="connsiteY2" fmla="*/ 723814 h 745502"/>
                  <a:gd name="connsiteX3" fmla="*/ 0 w 829710"/>
                  <a:gd name="connsiteY3" fmla="*/ 745502 h 745502"/>
                  <a:gd name="connsiteX0" fmla="*/ 0 w 839134"/>
                  <a:gd name="connsiteY0" fmla="*/ 745502 h 745502"/>
                  <a:gd name="connsiteX1" fmla="*/ 436248 w 839134"/>
                  <a:gd name="connsiteY1" fmla="*/ 0 h 745502"/>
                  <a:gd name="connsiteX2" fmla="*/ 839134 w 839134"/>
                  <a:gd name="connsiteY2" fmla="*/ 723814 h 745502"/>
                  <a:gd name="connsiteX3" fmla="*/ 0 w 839134"/>
                  <a:gd name="connsiteY3" fmla="*/ 745502 h 745502"/>
                  <a:gd name="connsiteX0" fmla="*/ 0 w 923954"/>
                  <a:gd name="connsiteY0" fmla="*/ 745502 h 745502"/>
                  <a:gd name="connsiteX1" fmla="*/ 436248 w 923954"/>
                  <a:gd name="connsiteY1" fmla="*/ 0 h 745502"/>
                  <a:gd name="connsiteX2" fmla="*/ 923954 w 923954"/>
                  <a:gd name="connsiteY2" fmla="*/ 502528 h 745502"/>
                  <a:gd name="connsiteX3" fmla="*/ 0 w 923954"/>
                  <a:gd name="connsiteY3" fmla="*/ 745502 h 745502"/>
                  <a:gd name="connsiteX0" fmla="*/ 0 w 843846"/>
                  <a:gd name="connsiteY0" fmla="*/ 745502 h 745502"/>
                  <a:gd name="connsiteX1" fmla="*/ 436248 w 843846"/>
                  <a:gd name="connsiteY1" fmla="*/ 0 h 745502"/>
                  <a:gd name="connsiteX2" fmla="*/ 843846 w 843846"/>
                  <a:gd name="connsiteY2" fmla="*/ 728625 h 745502"/>
                  <a:gd name="connsiteX3" fmla="*/ 0 w 843846"/>
                  <a:gd name="connsiteY3" fmla="*/ 745502 h 745502"/>
                  <a:gd name="connsiteX0" fmla="*/ 0 w 763739"/>
                  <a:gd name="connsiteY0" fmla="*/ 682964 h 728625"/>
                  <a:gd name="connsiteX1" fmla="*/ 356141 w 763739"/>
                  <a:gd name="connsiteY1" fmla="*/ 0 h 728625"/>
                  <a:gd name="connsiteX2" fmla="*/ 763739 w 763739"/>
                  <a:gd name="connsiteY2" fmla="*/ 728625 h 728625"/>
                  <a:gd name="connsiteX3" fmla="*/ 0 w 763739"/>
                  <a:gd name="connsiteY3" fmla="*/ 682964 h 728625"/>
                  <a:gd name="connsiteX0" fmla="*/ 0 w 834421"/>
                  <a:gd name="connsiteY0" fmla="*/ 740691 h 740691"/>
                  <a:gd name="connsiteX1" fmla="*/ 426823 w 834421"/>
                  <a:gd name="connsiteY1" fmla="*/ 0 h 740691"/>
                  <a:gd name="connsiteX2" fmla="*/ 834421 w 834421"/>
                  <a:gd name="connsiteY2" fmla="*/ 728625 h 740691"/>
                  <a:gd name="connsiteX3" fmla="*/ 0 w 834421"/>
                  <a:gd name="connsiteY3" fmla="*/ 740691 h 740691"/>
                  <a:gd name="connsiteX0" fmla="*/ 0 w 777875"/>
                  <a:gd name="connsiteY0" fmla="*/ 618021 h 728625"/>
                  <a:gd name="connsiteX1" fmla="*/ 370277 w 777875"/>
                  <a:gd name="connsiteY1" fmla="*/ 0 h 728625"/>
                  <a:gd name="connsiteX2" fmla="*/ 777875 w 777875"/>
                  <a:gd name="connsiteY2" fmla="*/ 728625 h 728625"/>
                  <a:gd name="connsiteX3" fmla="*/ 0 w 777875"/>
                  <a:gd name="connsiteY3" fmla="*/ 618021 h 728625"/>
                  <a:gd name="connsiteX0" fmla="*/ 0 w 841490"/>
                  <a:gd name="connsiteY0" fmla="*/ 743096 h 743096"/>
                  <a:gd name="connsiteX1" fmla="*/ 433892 w 841490"/>
                  <a:gd name="connsiteY1" fmla="*/ 0 h 743096"/>
                  <a:gd name="connsiteX2" fmla="*/ 841490 w 841490"/>
                  <a:gd name="connsiteY2" fmla="*/ 728625 h 743096"/>
                  <a:gd name="connsiteX3" fmla="*/ 0 w 841490"/>
                  <a:gd name="connsiteY3" fmla="*/ 743096 h 743096"/>
                  <a:gd name="connsiteX0" fmla="*/ 0 w 723685"/>
                  <a:gd name="connsiteY0" fmla="*/ 743096 h 743096"/>
                  <a:gd name="connsiteX1" fmla="*/ 433892 w 723685"/>
                  <a:gd name="connsiteY1" fmla="*/ 0 h 743096"/>
                  <a:gd name="connsiteX2" fmla="*/ 723685 w 723685"/>
                  <a:gd name="connsiteY2" fmla="*/ 678115 h 743096"/>
                  <a:gd name="connsiteX3" fmla="*/ 0 w 723685"/>
                  <a:gd name="connsiteY3" fmla="*/ 743096 h 743096"/>
                  <a:gd name="connsiteX0" fmla="*/ 0 w 834422"/>
                  <a:gd name="connsiteY0" fmla="*/ 743096 h 743096"/>
                  <a:gd name="connsiteX1" fmla="*/ 433892 w 834422"/>
                  <a:gd name="connsiteY1" fmla="*/ 0 h 743096"/>
                  <a:gd name="connsiteX2" fmla="*/ 834422 w 834422"/>
                  <a:gd name="connsiteY2" fmla="*/ 733435 h 743096"/>
                  <a:gd name="connsiteX3" fmla="*/ 0 w 834422"/>
                  <a:gd name="connsiteY3" fmla="*/ 743096 h 743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34422" h="743096">
                    <a:moveTo>
                      <a:pt x="0" y="743096"/>
                    </a:moveTo>
                    <a:lnTo>
                      <a:pt x="433892" y="0"/>
                    </a:lnTo>
                    <a:lnTo>
                      <a:pt x="834422" y="733435"/>
                    </a:lnTo>
                    <a:lnTo>
                      <a:pt x="0" y="743096"/>
                    </a:lnTo>
                    <a:close/>
                  </a:path>
                </a:pathLst>
              </a:custGeom>
              <a:solidFill>
                <a:srgbClr val="8A8D8F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5" name="Параллелограмм 27"/>
              <p:cNvSpPr/>
              <p:nvPr/>
            </p:nvSpPr>
            <p:spPr>
              <a:xfrm>
                <a:off x="807185" y="2821392"/>
                <a:ext cx="1185952" cy="687558"/>
              </a:xfrm>
              <a:custGeom>
                <a:avLst/>
                <a:gdLst>
                  <a:gd name="connsiteX0" fmla="*/ 0 w 1023257"/>
                  <a:gd name="connsiteY0" fmla="*/ 725333 h 725333"/>
                  <a:gd name="connsiteX1" fmla="*/ 364451 w 1023257"/>
                  <a:gd name="connsiteY1" fmla="*/ 0 h 725333"/>
                  <a:gd name="connsiteX2" fmla="*/ 1023257 w 1023257"/>
                  <a:gd name="connsiteY2" fmla="*/ 0 h 725333"/>
                  <a:gd name="connsiteX3" fmla="*/ 658806 w 1023257"/>
                  <a:gd name="connsiteY3" fmla="*/ 725333 h 725333"/>
                  <a:gd name="connsiteX4" fmla="*/ 0 w 1023257"/>
                  <a:gd name="connsiteY4" fmla="*/ 725333 h 725333"/>
                  <a:gd name="connsiteX0" fmla="*/ 0 w 1117599"/>
                  <a:gd name="connsiteY0" fmla="*/ 732590 h 732590"/>
                  <a:gd name="connsiteX1" fmla="*/ 458793 w 1117599"/>
                  <a:gd name="connsiteY1" fmla="*/ 0 h 732590"/>
                  <a:gd name="connsiteX2" fmla="*/ 1117599 w 1117599"/>
                  <a:gd name="connsiteY2" fmla="*/ 0 h 732590"/>
                  <a:gd name="connsiteX3" fmla="*/ 753148 w 1117599"/>
                  <a:gd name="connsiteY3" fmla="*/ 725333 h 732590"/>
                  <a:gd name="connsiteX4" fmla="*/ 0 w 1117599"/>
                  <a:gd name="connsiteY4" fmla="*/ 732590 h 732590"/>
                  <a:gd name="connsiteX0" fmla="*/ 0 w 1262742"/>
                  <a:gd name="connsiteY0" fmla="*/ 732590 h 732590"/>
                  <a:gd name="connsiteX1" fmla="*/ 458793 w 1262742"/>
                  <a:gd name="connsiteY1" fmla="*/ 0 h 732590"/>
                  <a:gd name="connsiteX2" fmla="*/ 1262742 w 1262742"/>
                  <a:gd name="connsiteY2" fmla="*/ 0 h 732590"/>
                  <a:gd name="connsiteX3" fmla="*/ 753148 w 1262742"/>
                  <a:gd name="connsiteY3" fmla="*/ 725333 h 732590"/>
                  <a:gd name="connsiteX4" fmla="*/ 0 w 1262742"/>
                  <a:gd name="connsiteY4" fmla="*/ 732590 h 732590"/>
                  <a:gd name="connsiteX0" fmla="*/ 0 w 1262742"/>
                  <a:gd name="connsiteY0" fmla="*/ 732590 h 732590"/>
                  <a:gd name="connsiteX1" fmla="*/ 458793 w 1262742"/>
                  <a:gd name="connsiteY1" fmla="*/ 0 h 732590"/>
                  <a:gd name="connsiteX2" fmla="*/ 1262742 w 1262742"/>
                  <a:gd name="connsiteY2" fmla="*/ 0 h 732590"/>
                  <a:gd name="connsiteX3" fmla="*/ 840234 w 1262742"/>
                  <a:gd name="connsiteY3" fmla="*/ 718076 h 732590"/>
                  <a:gd name="connsiteX4" fmla="*/ 0 w 1262742"/>
                  <a:gd name="connsiteY4" fmla="*/ 732590 h 732590"/>
                  <a:gd name="connsiteX0" fmla="*/ 0 w 1262742"/>
                  <a:gd name="connsiteY0" fmla="*/ 732590 h 732590"/>
                  <a:gd name="connsiteX1" fmla="*/ 437022 w 1262742"/>
                  <a:gd name="connsiteY1" fmla="*/ 0 h 732590"/>
                  <a:gd name="connsiteX2" fmla="*/ 1262742 w 1262742"/>
                  <a:gd name="connsiteY2" fmla="*/ 0 h 732590"/>
                  <a:gd name="connsiteX3" fmla="*/ 840234 w 1262742"/>
                  <a:gd name="connsiteY3" fmla="*/ 718076 h 732590"/>
                  <a:gd name="connsiteX4" fmla="*/ 0 w 1262742"/>
                  <a:gd name="connsiteY4" fmla="*/ 732590 h 732590"/>
                  <a:gd name="connsiteX0" fmla="*/ 0 w 1262742"/>
                  <a:gd name="connsiteY0" fmla="*/ 732590 h 732590"/>
                  <a:gd name="connsiteX1" fmla="*/ 437022 w 1262742"/>
                  <a:gd name="connsiteY1" fmla="*/ 0 h 732590"/>
                  <a:gd name="connsiteX2" fmla="*/ 1262742 w 1262742"/>
                  <a:gd name="connsiteY2" fmla="*/ 0 h 732590"/>
                  <a:gd name="connsiteX3" fmla="*/ 835471 w 1262742"/>
                  <a:gd name="connsiteY3" fmla="*/ 727601 h 732590"/>
                  <a:gd name="connsiteX4" fmla="*/ 0 w 1262742"/>
                  <a:gd name="connsiteY4" fmla="*/ 732590 h 732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2742" h="732590">
                    <a:moveTo>
                      <a:pt x="0" y="732590"/>
                    </a:moveTo>
                    <a:lnTo>
                      <a:pt x="437022" y="0"/>
                    </a:lnTo>
                    <a:lnTo>
                      <a:pt x="1262742" y="0"/>
                    </a:lnTo>
                    <a:lnTo>
                      <a:pt x="835471" y="727601"/>
                    </a:lnTo>
                    <a:lnTo>
                      <a:pt x="0" y="732590"/>
                    </a:lnTo>
                    <a:close/>
                  </a:path>
                </a:pathLst>
              </a:custGeom>
              <a:solidFill>
                <a:srgbClr val="0D5B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cxnSp>
        <p:nvCxnSpPr>
          <p:cNvPr id="124" name="Прямая соединительная линия 123"/>
          <p:cNvCxnSpPr/>
          <p:nvPr/>
        </p:nvCxnSpPr>
        <p:spPr>
          <a:xfrm flipV="1">
            <a:off x="5228111" y="2679422"/>
            <a:ext cx="3905372" cy="5499"/>
          </a:xfrm>
          <a:prstGeom prst="line">
            <a:avLst/>
          </a:prstGeom>
          <a:ln w="19050">
            <a:solidFill>
              <a:srgbClr val="E0F1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Прямая соединительная линия 122"/>
          <p:cNvCxnSpPr/>
          <p:nvPr/>
        </p:nvCxnSpPr>
        <p:spPr>
          <a:xfrm flipV="1">
            <a:off x="5228111" y="3760736"/>
            <a:ext cx="3905372" cy="5499"/>
          </a:xfrm>
          <a:prstGeom prst="line">
            <a:avLst/>
          </a:prstGeom>
          <a:ln w="19050">
            <a:solidFill>
              <a:srgbClr val="E0F1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единительная линия 121"/>
          <p:cNvCxnSpPr>
            <a:stCxn id="116" idx="2"/>
          </p:cNvCxnSpPr>
          <p:nvPr/>
        </p:nvCxnSpPr>
        <p:spPr>
          <a:xfrm flipV="1">
            <a:off x="5279867" y="4842051"/>
            <a:ext cx="3905372" cy="5499"/>
          </a:xfrm>
          <a:prstGeom prst="line">
            <a:avLst/>
          </a:prstGeom>
          <a:ln w="19050">
            <a:solidFill>
              <a:srgbClr val="E0F1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Прямая соединительная линия 120"/>
          <p:cNvCxnSpPr/>
          <p:nvPr/>
        </p:nvCxnSpPr>
        <p:spPr>
          <a:xfrm>
            <a:off x="4960807" y="5720165"/>
            <a:ext cx="4172676" cy="0"/>
          </a:xfrm>
          <a:prstGeom prst="line">
            <a:avLst/>
          </a:prstGeom>
          <a:ln w="19050">
            <a:solidFill>
              <a:srgbClr val="E0F1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единительная линия 119"/>
          <p:cNvCxnSpPr/>
          <p:nvPr/>
        </p:nvCxnSpPr>
        <p:spPr>
          <a:xfrm>
            <a:off x="970495" y="1756836"/>
            <a:ext cx="8162988" cy="0"/>
          </a:xfrm>
          <a:prstGeom prst="line">
            <a:avLst/>
          </a:prstGeom>
          <a:ln w="19050">
            <a:solidFill>
              <a:srgbClr val="E0F1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/>
          <p:cNvCxnSpPr/>
          <p:nvPr/>
        </p:nvCxnSpPr>
        <p:spPr>
          <a:xfrm>
            <a:off x="773435" y="3052970"/>
            <a:ext cx="4172676" cy="0"/>
          </a:xfrm>
          <a:prstGeom prst="line">
            <a:avLst/>
          </a:prstGeom>
          <a:ln w="19050">
            <a:solidFill>
              <a:srgbClr val="E0F1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/>
          <p:cNvCxnSpPr/>
          <p:nvPr/>
        </p:nvCxnSpPr>
        <p:spPr>
          <a:xfrm>
            <a:off x="773435" y="4444620"/>
            <a:ext cx="4172676" cy="0"/>
          </a:xfrm>
          <a:prstGeom prst="line">
            <a:avLst/>
          </a:prstGeom>
          <a:ln w="19050">
            <a:solidFill>
              <a:srgbClr val="E0F1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>
            <a:cxnSpLocks/>
          </p:cNvCxnSpPr>
          <p:nvPr/>
        </p:nvCxnSpPr>
        <p:spPr>
          <a:xfrm>
            <a:off x="934407" y="5881535"/>
            <a:ext cx="4011704" cy="0"/>
          </a:xfrm>
          <a:prstGeom prst="line">
            <a:avLst/>
          </a:prstGeom>
          <a:ln w="19050">
            <a:solidFill>
              <a:srgbClr val="E0F1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Прямоугольник 105"/>
          <p:cNvSpPr/>
          <p:nvPr/>
        </p:nvSpPr>
        <p:spPr>
          <a:xfrm rot="10800000">
            <a:off x="773435" y="5487414"/>
            <a:ext cx="394121" cy="394121"/>
          </a:xfrm>
          <a:prstGeom prst="rect">
            <a:avLst/>
          </a:prstGeom>
          <a:solidFill>
            <a:srgbClr val="E0F1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Прямоугольник 91"/>
          <p:cNvSpPr/>
          <p:nvPr/>
        </p:nvSpPr>
        <p:spPr>
          <a:xfrm rot="10800000">
            <a:off x="5093262" y="5599395"/>
            <a:ext cx="394121" cy="394121"/>
          </a:xfrm>
          <a:prstGeom prst="rect">
            <a:avLst/>
          </a:prstGeom>
          <a:solidFill>
            <a:srgbClr val="E0F1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Равнобедренный треугольник 30"/>
          <p:cNvSpPr/>
          <p:nvPr/>
        </p:nvSpPr>
        <p:spPr>
          <a:xfrm flipV="1">
            <a:off x="5093261" y="5993516"/>
            <a:ext cx="394122" cy="249043"/>
          </a:xfrm>
          <a:prstGeom prst="triangle">
            <a:avLst>
              <a:gd name="adj" fmla="val 56824"/>
            </a:avLst>
          </a:prstGeom>
          <a:solidFill>
            <a:srgbClr val="E0F1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5" name="Группа 34"/>
          <p:cNvGrpSpPr/>
          <p:nvPr/>
        </p:nvGrpSpPr>
        <p:grpSpPr>
          <a:xfrm>
            <a:off x="5093262" y="1412587"/>
            <a:ext cx="394121" cy="3646204"/>
            <a:chOff x="5093262" y="1573957"/>
            <a:chExt cx="394121" cy="3646204"/>
          </a:xfrm>
          <a:solidFill>
            <a:srgbClr val="E0F1FC"/>
          </a:solidFill>
        </p:grpSpPr>
        <p:sp>
          <p:nvSpPr>
            <p:cNvPr id="81" name="Прямоугольник 80"/>
            <p:cNvSpPr/>
            <p:nvPr/>
          </p:nvSpPr>
          <p:spPr>
            <a:xfrm rot="10800000">
              <a:off x="5093262" y="1573957"/>
              <a:ext cx="394121" cy="3941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Прямоугольник 81"/>
            <p:cNvSpPr/>
            <p:nvPr/>
          </p:nvSpPr>
          <p:spPr>
            <a:xfrm rot="10800000">
              <a:off x="5093262" y="2655334"/>
              <a:ext cx="394121" cy="3941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Прямоугольник 82"/>
            <p:cNvSpPr/>
            <p:nvPr/>
          </p:nvSpPr>
          <p:spPr>
            <a:xfrm rot="10800000">
              <a:off x="5093262" y="3736711"/>
              <a:ext cx="394121" cy="3941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Прямоугольник 83"/>
            <p:cNvSpPr/>
            <p:nvPr/>
          </p:nvSpPr>
          <p:spPr>
            <a:xfrm rot="10800000">
              <a:off x="5093262" y="4826040"/>
              <a:ext cx="394121" cy="3941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111" name="Прямая соединительная линия 110"/>
          <p:cNvCxnSpPr>
            <a:cxnSpLocks/>
          </p:cNvCxnSpPr>
          <p:nvPr/>
        </p:nvCxnSpPr>
        <p:spPr>
          <a:xfrm>
            <a:off x="5284867" y="1615648"/>
            <a:ext cx="58128" cy="4702044"/>
          </a:xfrm>
          <a:prstGeom prst="line">
            <a:avLst/>
          </a:prstGeom>
          <a:ln w="12700">
            <a:solidFill>
              <a:srgbClr val="0D5B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Группа 36"/>
          <p:cNvGrpSpPr/>
          <p:nvPr/>
        </p:nvGrpSpPr>
        <p:grpSpPr>
          <a:xfrm>
            <a:off x="787287" y="1573957"/>
            <a:ext cx="394124" cy="3213694"/>
            <a:chOff x="787287" y="1573957"/>
            <a:chExt cx="394124" cy="3213694"/>
          </a:xfrm>
          <a:solidFill>
            <a:srgbClr val="E0F1FC"/>
          </a:solidFill>
        </p:grpSpPr>
        <p:sp>
          <p:nvSpPr>
            <p:cNvPr id="72" name="Прямоугольник 71"/>
            <p:cNvSpPr/>
            <p:nvPr/>
          </p:nvSpPr>
          <p:spPr>
            <a:xfrm rot="10800000">
              <a:off x="787287" y="2664588"/>
              <a:ext cx="394121" cy="21230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Прямоугольник 69"/>
            <p:cNvSpPr/>
            <p:nvPr/>
          </p:nvSpPr>
          <p:spPr>
            <a:xfrm rot="10800000">
              <a:off x="787290" y="1573957"/>
              <a:ext cx="394121" cy="3941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41" name="Прямая соединительная линия 40"/>
          <p:cNvCxnSpPr>
            <a:stCxn id="43" idx="4"/>
          </p:cNvCxnSpPr>
          <p:nvPr/>
        </p:nvCxnSpPr>
        <p:spPr>
          <a:xfrm>
            <a:off x="1024972" y="1808508"/>
            <a:ext cx="0" cy="3039190"/>
          </a:xfrm>
          <a:prstGeom prst="line">
            <a:avLst/>
          </a:prstGeom>
          <a:ln w="12700">
            <a:solidFill>
              <a:srgbClr val="0D5B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6476" y="144981"/>
            <a:ext cx="3384550" cy="56472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D5B90"/>
                </a:solidFill>
              </a:rPr>
              <a:t>Наши услуги</a:t>
            </a:r>
          </a:p>
        </p:txBody>
      </p:sp>
      <p:sp>
        <p:nvSpPr>
          <p:cNvPr id="25" name="Прямоугольная выноска 24"/>
          <p:cNvSpPr/>
          <p:nvPr/>
        </p:nvSpPr>
        <p:spPr>
          <a:xfrm rot="16200000">
            <a:off x="698733" y="1910775"/>
            <a:ext cx="697352" cy="810275"/>
          </a:xfrm>
          <a:custGeom>
            <a:avLst/>
            <a:gdLst>
              <a:gd name="connsiteX0" fmla="*/ 0 w 788578"/>
              <a:gd name="connsiteY0" fmla="*/ 0 h 900370"/>
              <a:gd name="connsiteX1" fmla="*/ 460004 w 788578"/>
              <a:gd name="connsiteY1" fmla="*/ 0 h 900370"/>
              <a:gd name="connsiteX2" fmla="*/ 460004 w 788578"/>
              <a:gd name="connsiteY2" fmla="*/ 0 h 900370"/>
              <a:gd name="connsiteX3" fmla="*/ 657148 w 788578"/>
              <a:gd name="connsiteY3" fmla="*/ 0 h 900370"/>
              <a:gd name="connsiteX4" fmla="*/ 788578 w 788578"/>
              <a:gd name="connsiteY4" fmla="*/ 0 h 900370"/>
              <a:gd name="connsiteX5" fmla="*/ 788578 w 788578"/>
              <a:gd name="connsiteY5" fmla="*/ 525216 h 900370"/>
              <a:gd name="connsiteX6" fmla="*/ 788578 w 788578"/>
              <a:gd name="connsiteY6" fmla="*/ 525216 h 900370"/>
              <a:gd name="connsiteX7" fmla="*/ 788578 w 788578"/>
              <a:gd name="connsiteY7" fmla="*/ 750308 h 900370"/>
              <a:gd name="connsiteX8" fmla="*/ 788578 w 788578"/>
              <a:gd name="connsiteY8" fmla="*/ 900370 h 900370"/>
              <a:gd name="connsiteX9" fmla="*/ 657148 w 788578"/>
              <a:gd name="connsiteY9" fmla="*/ 900370 h 900370"/>
              <a:gd name="connsiteX10" fmla="*/ 476498 w 788578"/>
              <a:gd name="connsiteY10" fmla="*/ 2474361 h 900370"/>
              <a:gd name="connsiteX11" fmla="*/ 460004 w 788578"/>
              <a:gd name="connsiteY11" fmla="*/ 900370 h 900370"/>
              <a:gd name="connsiteX12" fmla="*/ 0 w 788578"/>
              <a:gd name="connsiteY12" fmla="*/ 900370 h 900370"/>
              <a:gd name="connsiteX13" fmla="*/ 0 w 788578"/>
              <a:gd name="connsiteY13" fmla="*/ 750308 h 900370"/>
              <a:gd name="connsiteX14" fmla="*/ 0 w 788578"/>
              <a:gd name="connsiteY14" fmla="*/ 525216 h 900370"/>
              <a:gd name="connsiteX15" fmla="*/ 0 w 788578"/>
              <a:gd name="connsiteY15" fmla="*/ 525216 h 900370"/>
              <a:gd name="connsiteX16" fmla="*/ 0 w 788578"/>
              <a:gd name="connsiteY16" fmla="*/ 0 h 900370"/>
              <a:gd name="connsiteX0" fmla="*/ 0 w 788578"/>
              <a:gd name="connsiteY0" fmla="*/ 0 h 2474361"/>
              <a:gd name="connsiteX1" fmla="*/ 460004 w 788578"/>
              <a:gd name="connsiteY1" fmla="*/ 0 h 2474361"/>
              <a:gd name="connsiteX2" fmla="*/ 460004 w 788578"/>
              <a:gd name="connsiteY2" fmla="*/ 0 h 2474361"/>
              <a:gd name="connsiteX3" fmla="*/ 657148 w 788578"/>
              <a:gd name="connsiteY3" fmla="*/ 0 h 2474361"/>
              <a:gd name="connsiteX4" fmla="*/ 788578 w 788578"/>
              <a:gd name="connsiteY4" fmla="*/ 0 h 2474361"/>
              <a:gd name="connsiteX5" fmla="*/ 788578 w 788578"/>
              <a:gd name="connsiteY5" fmla="*/ 525216 h 2474361"/>
              <a:gd name="connsiteX6" fmla="*/ 788578 w 788578"/>
              <a:gd name="connsiteY6" fmla="*/ 525216 h 2474361"/>
              <a:gd name="connsiteX7" fmla="*/ 788578 w 788578"/>
              <a:gd name="connsiteY7" fmla="*/ 750308 h 2474361"/>
              <a:gd name="connsiteX8" fmla="*/ 788578 w 788578"/>
              <a:gd name="connsiteY8" fmla="*/ 900370 h 2474361"/>
              <a:gd name="connsiteX9" fmla="*/ 657148 w 788578"/>
              <a:gd name="connsiteY9" fmla="*/ 900370 h 2474361"/>
              <a:gd name="connsiteX10" fmla="*/ 476498 w 788578"/>
              <a:gd name="connsiteY10" fmla="*/ 2474361 h 2474361"/>
              <a:gd name="connsiteX11" fmla="*/ 293026 w 788578"/>
              <a:gd name="connsiteY11" fmla="*/ 900370 h 2474361"/>
              <a:gd name="connsiteX12" fmla="*/ 0 w 788578"/>
              <a:gd name="connsiteY12" fmla="*/ 900370 h 2474361"/>
              <a:gd name="connsiteX13" fmla="*/ 0 w 788578"/>
              <a:gd name="connsiteY13" fmla="*/ 750308 h 2474361"/>
              <a:gd name="connsiteX14" fmla="*/ 0 w 788578"/>
              <a:gd name="connsiteY14" fmla="*/ 525216 h 2474361"/>
              <a:gd name="connsiteX15" fmla="*/ 0 w 788578"/>
              <a:gd name="connsiteY15" fmla="*/ 525216 h 2474361"/>
              <a:gd name="connsiteX16" fmla="*/ 0 w 788578"/>
              <a:gd name="connsiteY16" fmla="*/ 0 h 2474361"/>
              <a:gd name="connsiteX0" fmla="*/ 0 w 788578"/>
              <a:gd name="connsiteY0" fmla="*/ 0 h 2474361"/>
              <a:gd name="connsiteX1" fmla="*/ 460004 w 788578"/>
              <a:gd name="connsiteY1" fmla="*/ 0 h 2474361"/>
              <a:gd name="connsiteX2" fmla="*/ 460004 w 788578"/>
              <a:gd name="connsiteY2" fmla="*/ 0 h 2474361"/>
              <a:gd name="connsiteX3" fmla="*/ 657148 w 788578"/>
              <a:gd name="connsiteY3" fmla="*/ 0 h 2474361"/>
              <a:gd name="connsiteX4" fmla="*/ 788578 w 788578"/>
              <a:gd name="connsiteY4" fmla="*/ 0 h 2474361"/>
              <a:gd name="connsiteX5" fmla="*/ 788578 w 788578"/>
              <a:gd name="connsiteY5" fmla="*/ 525216 h 2474361"/>
              <a:gd name="connsiteX6" fmla="*/ 788578 w 788578"/>
              <a:gd name="connsiteY6" fmla="*/ 525216 h 2474361"/>
              <a:gd name="connsiteX7" fmla="*/ 788578 w 788578"/>
              <a:gd name="connsiteY7" fmla="*/ 750308 h 2474361"/>
              <a:gd name="connsiteX8" fmla="*/ 788578 w 788578"/>
              <a:gd name="connsiteY8" fmla="*/ 900370 h 2474361"/>
              <a:gd name="connsiteX9" fmla="*/ 529928 w 788578"/>
              <a:gd name="connsiteY9" fmla="*/ 900373 h 2474361"/>
              <a:gd name="connsiteX10" fmla="*/ 476498 w 788578"/>
              <a:gd name="connsiteY10" fmla="*/ 2474361 h 2474361"/>
              <a:gd name="connsiteX11" fmla="*/ 293026 w 788578"/>
              <a:gd name="connsiteY11" fmla="*/ 900370 h 2474361"/>
              <a:gd name="connsiteX12" fmla="*/ 0 w 788578"/>
              <a:gd name="connsiteY12" fmla="*/ 900370 h 2474361"/>
              <a:gd name="connsiteX13" fmla="*/ 0 w 788578"/>
              <a:gd name="connsiteY13" fmla="*/ 750308 h 2474361"/>
              <a:gd name="connsiteX14" fmla="*/ 0 w 788578"/>
              <a:gd name="connsiteY14" fmla="*/ 525216 h 2474361"/>
              <a:gd name="connsiteX15" fmla="*/ 0 w 788578"/>
              <a:gd name="connsiteY15" fmla="*/ 525216 h 2474361"/>
              <a:gd name="connsiteX16" fmla="*/ 0 w 788578"/>
              <a:gd name="connsiteY16" fmla="*/ 0 h 2474361"/>
              <a:gd name="connsiteX0" fmla="*/ 0 w 788578"/>
              <a:gd name="connsiteY0" fmla="*/ 0 h 1082886"/>
              <a:gd name="connsiteX1" fmla="*/ 460004 w 788578"/>
              <a:gd name="connsiteY1" fmla="*/ 0 h 1082886"/>
              <a:gd name="connsiteX2" fmla="*/ 460004 w 788578"/>
              <a:gd name="connsiteY2" fmla="*/ 0 h 1082886"/>
              <a:gd name="connsiteX3" fmla="*/ 657148 w 788578"/>
              <a:gd name="connsiteY3" fmla="*/ 0 h 1082886"/>
              <a:gd name="connsiteX4" fmla="*/ 788578 w 788578"/>
              <a:gd name="connsiteY4" fmla="*/ 0 h 1082886"/>
              <a:gd name="connsiteX5" fmla="*/ 788578 w 788578"/>
              <a:gd name="connsiteY5" fmla="*/ 525216 h 1082886"/>
              <a:gd name="connsiteX6" fmla="*/ 788578 w 788578"/>
              <a:gd name="connsiteY6" fmla="*/ 525216 h 1082886"/>
              <a:gd name="connsiteX7" fmla="*/ 788578 w 788578"/>
              <a:gd name="connsiteY7" fmla="*/ 750308 h 1082886"/>
              <a:gd name="connsiteX8" fmla="*/ 788578 w 788578"/>
              <a:gd name="connsiteY8" fmla="*/ 900370 h 1082886"/>
              <a:gd name="connsiteX9" fmla="*/ 529928 w 788578"/>
              <a:gd name="connsiteY9" fmla="*/ 900373 h 1082886"/>
              <a:gd name="connsiteX10" fmla="*/ 404936 w 788578"/>
              <a:gd name="connsiteY10" fmla="*/ 1082886 h 1082886"/>
              <a:gd name="connsiteX11" fmla="*/ 293026 w 788578"/>
              <a:gd name="connsiteY11" fmla="*/ 900370 h 1082886"/>
              <a:gd name="connsiteX12" fmla="*/ 0 w 788578"/>
              <a:gd name="connsiteY12" fmla="*/ 900370 h 1082886"/>
              <a:gd name="connsiteX13" fmla="*/ 0 w 788578"/>
              <a:gd name="connsiteY13" fmla="*/ 750308 h 1082886"/>
              <a:gd name="connsiteX14" fmla="*/ 0 w 788578"/>
              <a:gd name="connsiteY14" fmla="*/ 525216 h 1082886"/>
              <a:gd name="connsiteX15" fmla="*/ 0 w 788578"/>
              <a:gd name="connsiteY15" fmla="*/ 525216 h 1082886"/>
              <a:gd name="connsiteX16" fmla="*/ 0 w 788578"/>
              <a:gd name="connsiteY16" fmla="*/ 0 h 1082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88578" h="1082886">
                <a:moveTo>
                  <a:pt x="0" y="0"/>
                </a:moveTo>
                <a:lnTo>
                  <a:pt x="460004" y="0"/>
                </a:lnTo>
                <a:lnTo>
                  <a:pt x="460004" y="0"/>
                </a:lnTo>
                <a:lnTo>
                  <a:pt x="657148" y="0"/>
                </a:lnTo>
                <a:lnTo>
                  <a:pt x="788578" y="0"/>
                </a:lnTo>
                <a:lnTo>
                  <a:pt x="788578" y="525216"/>
                </a:lnTo>
                <a:lnTo>
                  <a:pt x="788578" y="525216"/>
                </a:lnTo>
                <a:lnTo>
                  <a:pt x="788578" y="750308"/>
                </a:lnTo>
                <a:lnTo>
                  <a:pt x="788578" y="900370"/>
                </a:lnTo>
                <a:lnTo>
                  <a:pt x="529928" y="900373"/>
                </a:lnTo>
                <a:lnTo>
                  <a:pt x="404936" y="1082886"/>
                </a:lnTo>
                <a:lnTo>
                  <a:pt x="293026" y="900370"/>
                </a:lnTo>
                <a:lnTo>
                  <a:pt x="0" y="900370"/>
                </a:lnTo>
                <a:lnTo>
                  <a:pt x="0" y="750308"/>
                </a:lnTo>
                <a:lnTo>
                  <a:pt x="0" y="525216"/>
                </a:lnTo>
                <a:lnTo>
                  <a:pt x="0" y="52521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5802877" y="1905363"/>
            <a:ext cx="28471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 algn="just">
              <a:lnSpc>
                <a:spcPct val="100000"/>
              </a:lnSpc>
              <a:spcBef>
                <a:spcPts val="300"/>
              </a:spcBef>
              <a:buClr>
                <a:srgbClr val="0034AD"/>
              </a:buClr>
              <a:buNone/>
            </a:pPr>
            <a:r>
              <a:rPr lang="ru-RU" sz="1400" dirty="0"/>
              <a:t>Снижение класса опасности ОПО.</a:t>
            </a:r>
          </a:p>
        </p:txBody>
      </p:sp>
      <p:sp>
        <p:nvSpPr>
          <p:cNvPr id="77" name="Прямоугольная выноска 24"/>
          <p:cNvSpPr/>
          <p:nvPr/>
        </p:nvSpPr>
        <p:spPr>
          <a:xfrm rot="16200000">
            <a:off x="5004705" y="1749405"/>
            <a:ext cx="697352" cy="810275"/>
          </a:xfrm>
          <a:custGeom>
            <a:avLst/>
            <a:gdLst>
              <a:gd name="connsiteX0" fmla="*/ 0 w 788578"/>
              <a:gd name="connsiteY0" fmla="*/ 0 h 900370"/>
              <a:gd name="connsiteX1" fmla="*/ 460004 w 788578"/>
              <a:gd name="connsiteY1" fmla="*/ 0 h 900370"/>
              <a:gd name="connsiteX2" fmla="*/ 460004 w 788578"/>
              <a:gd name="connsiteY2" fmla="*/ 0 h 900370"/>
              <a:gd name="connsiteX3" fmla="*/ 657148 w 788578"/>
              <a:gd name="connsiteY3" fmla="*/ 0 h 900370"/>
              <a:gd name="connsiteX4" fmla="*/ 788578 w 788578"/>
              <a:gd name="connsiteY4" fmla="*/ 0 h 900370"/>
              <a:gd name="connsiteX5" fmla="*/ 788578 w 788578"/>
              <a:gd name="connsiteY5" fmla="*/ 525216 h 900370"/>
              <a:gd name="connsiteX6" fmla="*/ 788578 w 788578"/>
              <a:gd name="connsiteY6" fmla="*/ 525216 h 900370"/>
              <a:gd name="connsiteX7" fmla="*/ 788578 w 788578"/>
              <a:gd name="connsiteY7" fmla="*/ 750308 h 900370"/>
              <a:gd name="connsiteX8" fmla="*/ 788578 w 788578"/>
              <a:gd name="connsiteY8" fmla="*/ 900370 h 900370"/>
              <a:gd name="connsiteX9" fmla="*/ 657148 w 788578"/>
              <a:gd name="connsiteY9" fmla="*/ 900370 h 900370"/>
              <a:gd name="connsiteX10" fmla="*/ 476498 w 788578"/>
              <a:gd name="connsiteY10" fmla="*/ 2474361 h 900370"/>
              <a:gd name="connsiteX11" fmla="*/ 460004 w 788578"/>
              <a:gd name="connsiteY11" fmla="*/ 900370 h 900370"/>
              <a:gd name="connsiteX12" fmla="*/ 0 w 788578"/>
              <a:gd name="connsiteY12" fmla="*/ 900370 h 900370"/>
              <a:gd name="connsiteX13" fmla="*/ 0 w 788578"/>
              <a:gd name="connsiteY13" fmla="*/ 750308 h 900370"/>
              <a:gd name="connsiteX14" fmla="*/ 0 w 788578"/>
              <a:gd name="connsiteY14" fmla="*/ 525216 h 900370"/>
              <a:gd name="connsiteX15" fmla="*/ 0 w 788578"/>
              <a:gd name="connsiteY15" fmla="*/ 525216 h 900370"/>
              <a:gd name="connsiteX16" fmla="*/ 0 w 788578"/>
              <a:gd name="connsiteY16" fmla="*/ 0 h 900370"/>
              <a:gd name="connsiteX0" fmla="*/ 0 w 788578"/>
              <a:gd name="connsiteY0" fmla="*/ 0 h 2474361"/>
              <a:gd name="connsiteX1" fmla="*/ 460004 w 788578"/>
              <a:gd name="connsiteY1" fmla="*/ 0 h 2474361"/>
              <a:gd name="connsiteX2" fmla="*/ 460004 w 788578"/>
              <a:gd name="connsiteY2" fmla="*/ 0 h 2474361"/>
              <a:gd name="connsiteX3" fmla="*/ 657148 w 788578"/>
              <a:gd name="connsiteY3" fmla="*/ 0 h 2474361"/>
              <a:gd name="connsiteX4" fmla="*/ 788578 w 788578"/>
              <a:gd name="connsiteY4" fmla="*/ 0 h 2474361"/>
              <a:gd name="connsiteX5" fmla="*/ 788578 w 788578"/>
              <a:gd name="connsiteY5" fmla="*/ 525216 h 2474361"/>
              <a:gd name="connsiteX6" fmla="*/ 788578 w 788578"/>
              <a:gd name="connsiteY6" fmla="*/ 525216 h 2474361"/>
              <a:gd name="connsiteX7" fmla="*/ 788578 w 788578"/>
              <a:gd name="connsiteY7" fmla="*/ 750308 h 2474361"/>
              <a:gd name="connsiteX8" fmla="*/ 788578 w 788578"/>
              <a:gd name="connsiteY8" fmla="*/ 900370 h 2474361"/>
              <a:gd name="connsiteX9" fmla="*/ 657148 w 788578"/>
              <a:gd name="connsiteY9" fmla="*/ 900370 h 2474361"/>
              <a:gd name="connsiteX10" fmla="*/ 476498 w 788578"/>
              <a:gd name="connsiteY10" fmla="*/ 2474361 h 2474361"/>
              <a:gd name="connsiteX11" fmla="*/ 293026 w 788578"/>
              <a:gd name="connsiteY11" fmla="*/ 900370 h 2474361"/>
              <a:gd name="connsiteX12" fmla="*/ 0 w 788578"/>
              <a:gd name="connsiteY12" fmla="*/ 900370 h 2474361"/>
              <a:gd name="connsiteX13" fmla="*/ 0 w 788578"/>
              <a:gd name="connsiteY13" fmla="*/ 750308 h 2474361"/>
              <a:gd name="connsiteX14" fmla="*/ 0 w 788578"/>
              <a:gd name="connsiteY14" fmla="*/ 525216 h 2474361"/>
              <a:gd name="connsiteX15" fmla="*/ 0 w 788578"/>
              <a:gd name="connsiteY15" fmla="*/ 525216 h 2474361"/>
              <a:gd name="connsiteX16" fmla="*/ 0 w 788578"/>
              <a:gd name="connsiteY16" fmla="*/ 0 h 2474361"/>
              <a:gd name="connsiteX0" fmla="*/ 0 w 788578"/>
              <a:gd name="connsiteY0" fmla="*/ 0 h 2474361"/>
              <a:gd name="connsiteX1" fmla="*/ 460004 w 788578"/>
              <a:gd name="connsiteY1" fmla="*/ 0 h 2474361"/>
              <a:gd name="connsiteX2" fmla="*/ 460004 w 788578"/>
              <a:gd name="connsiteY2" fmla="*/ 0 h 2474361"/>
              <a:gd name="connsiteX3" fmla="*/ 657148 w 788578"/>
              <a:gd name="connsiteY3" fmla="*/ 0 h 2474361"/>
              <a:gd name="connsiteX4" fmla="*/ 788578 w 788578"/>
              <a:gd name="connsiteY4" fmla="*/ 0 h 2474361"/>
              <a:gd name="connsiteX5" fmla="*/ 788578 w 788578"/>
              <a:gd name="connsiteY5" fmla="*/ 525216 h 2474361"/>
              <a:gd name="connsiteX6" fmla="*/ 788578 w 788578"/>
              <a:gd name="connsiteY6" fmla="*/ 525216 h 2474361"/>
              <a:gd name="connsiteX7" fmla="*/ 788578 w 788578"/>
              <a:gd name="connsiteY7" fmla="*/ 750308 h 2474361"/>
              <a:gd name="connsiteX8" fmla="*/ 788578 w 788578"/>
              <a:gd name="connsiteY8" fmla="*/ 900370 h 2474361"/>
              <a:gd name="connsiteX9" fmla="*/ 529928 w 788578"/>
              <a:gd name="connsiteY9" fmla="*/ 900373 h 2474361"/>
              <a:gd name="connsiteX10" fmla="*/ 476498 w 788578"/>
              <a:gd name="connsiteY10" fmla="*/ 2474361 h 2474361"/>
              <a:gd name="connsiteX11" fmla="*/ 293026 w 788578"/>
              <a:gd name="connsiteY11" fmla="*/ 900370 h 2474361"/>
              <a:gd name="connsiteX12" fmla="*/ 0 w 788578"/>
              <a:gd name="connsiteY12" fmla="*/ 900370 h 2474361"/>
              <a:gd name="connsiteX13" fmla="*/ 0 w 788578"/>
              <a:gd name="connsiteY13" fmla="*/ 750308 h 2474361"/>
              <a:gd name="connsiteX14" fmla="*/ 0 w 788578"/>
              <a:gd name="connsiteY14" fmla="*/ 525216 h 2474361"/>
              <a:gd name="connsiteX15" fmla="*/ 0 w 788578"/>
              <a:gd name="connsiteY15" fmla="*/ 525216 h 2474361"/>
              <a:gd name="connsiteX16" fmla="*/ 0 w 788578"/>
              <a:gd name="connsiteY16" fmla="*/ 0 h 2474361"/>
              <a:gd name="connsiteX0" fmla="*/ 0 w 788578"/>
              <a:gd name="connsiteY0" fmla="*/ 0 h 1082886"/>
              <a:gd name="connsiteX1" fmla="*/ 460004 w 788578"/>
              <a:gd name="connsiteY1" fmla="*/ 0 h 1082886"/>
              <a:gd name="connsiteX2" fmla="*/ 460004 w 788578"/>
              <a:gd name="connsiteY2" fmla="*/ 0 h 1082886"/>
              <a:gd name="connsiteX3" fmla="*/ 657148 w 788578"/>
              <a:gd name="connsiteY3" fmla="*/ 0 h 1082886"/>
              <a:gd name="connsiteX4" fmla="*/ 788578 w 788578"/>
              <a:gd name="connsiteY4" fmla="*/ 0 h 1082886"/>
              <a:gd name="connsiteX5" fmla="*/ 788578 w 788578"/>
              <a:gd name="connsiteY5" fmla="*/ 525216 h 1082886"/>
              <a:gd name="connsiteX6" fmla="*/ 788578 w 788578"/>
              <a:gd name="connsiteY6" fmla="*/ 525216 h 1082886"/>
              <a:gd name="connsiteX7" fmla="*/ 788578 w 788578"/>
              <a:gd name="connsiteY7" fmla="*/ 750308 h 1082886"/>
              <a:gd name="connsiteX8" fmla="*/ 788578 w 788578"/>
              <a:gd name="connsiteY8" fmla="*/ 900370 h 1082886"/>
              <a:gd name="connsiteX9" fmla="*/ 529928 w 788578"/>
              <a:gd name="connsiteY9" fmla="*/ 900373 h 1082886"/>
              <a:gd name="connsiteX10" fmla="*/ 404936 w 788578"/>
              <a:gd name="connsiteY10" fmla="*/ 1082886 h 1082886"/>
              <a:gd name="connsiteX11" fmla="*/ 293026 w 788578"/>
              <a:gd name="connsiteY11" fmla="*/ 900370 h 1082886"/>
              <a:gd name="connsiteX12" fmla="*/ 0 w 788578"/>
              <a:gd name="connsiteY12" fmla="*/ 900370 h 1082886"/>
              <a:gd name="connsiteX13" fmla="*/ 0 w 788578"/>
              <a:gd name="connsiteY13" fmla="*/ 750308 h 1082886"/>
              <a:gd name="connsiteX14" fmla="*/ 0 w 788578"/>
              <a:gd name="connsiteY14" fmla="*/ 525216 h 1082886"/>
              <a:gd name="connsiteX15" fmla="*/ 0 w 788578"/>
              <a:gd name="connsiteY15" fmla="*/ 525216 h 1082886"/>
              <a:gd name="connsiteX16" fmla="*/ 0 w 788578"/>
              <a:gd name="connsiteY16" fmla="*/ 0 h 1082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88578" h="1082886">
                <a:moveTo>
                  <a:pt x="0" y="0"/>
                </a:moveTo>
                <a:lnTo>
                  <a:pt x="460004" y="0"/>
                </a:lnTo>
                <a:lnTo>
                  <a:pt x="460004" y="0"/>
                </a:lnTo>
                <a:lnTo>
                  <a:pt x="657148" y="0"/>
                </a:lnTo>
                <a:lnTo>
                  <a:pt x="788578" y="0"/>
                </a:lnTo>
                <a:lnTo>
                  <a:pt x="788578" y="525216"/>
                </a:lnTo>
                <a:lnTo>
                  <a:pt x="788578" y="525216"/>
                </a:lnTo>
                <a:lnTo>
                  <a:pt x="788578" y="750308"/>
                </a:lnTo>
                <a:lnTo>
                  <a:pt x="788578" y="900370"/>
                </a:lnTo>
                <a:lnTo>
                  <a:pt x="529928" y="900373"/>
                </a:lnTo>
                <a:lnTo>
                  <a:pt x="404936" y="1082886"/>
                </a:lnTo>
                <a:lnTo>
                  <a:pt x="293026" y="900370"/>
                </a:lnTo>
                <a:lnTo>
                  <a:pt x="0" y="900370"/>
                </a:lnTo>
                <a:lnTo>
                  <a:pt x="0" y="750308"/>
                </a:lnTo>
                <a:lnTo>
                  <a:pt x="0" y="525216"/>
                </a:lnTo>
                <a:lnTo>
                  <a:pt x="0" y="52521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ая выноска 24"/>
          <p:cNvSpPr/>
          <p:nvPr/>
        </p:nvSpPr>
        <p:spPr>
          <a:xfrm rot="16200000">
            <a:off x="5004705" y="2827882"/>
            <a:ext cx="697352" cy="810275"/>
          </a:xfrm>
          <a:custGeom>
            <a:avLst/>
            <a:gdLst>
              <a:gd name="connsiteX0" fmla="*/ 0 w 788578"/>
              <a:gd name="connsiteY0" fmla="*/ 0 h 900370"/>
              <a:gd name="connsiteX1" fmla="*/ 460004 w 788578"/>
              <a:gd name="connsiteY1" fmla="*/ 0 h 900370"/>
              <a:gd name="connsiteX2" fmla="*/ 460004 w 788578"/>
              <a:gd name="connsiteY2" fmla="*/ 0 h 900370"/>
              <a:gd name="connsiteX3" fmla="*/ 657148 w 788578"/>
              <a:gd name="connsiteY3" fmla="*/ 0 h 900370"/>
              <a:gd name="connsiteX4" fmla="*/ 788578 w 788578"/>
              <a:gd name="connsiteY4" fmla="*/ 0 h 900370"/>
              <a:gd name="connsiteX5" fmla="*/ 788578 w 788578"/>
              <a:gd name="connsiteY5" fmla="*/ 525216 h 900370"/>
              <a:gd name="connsiteX6" fmla="*/ 788578 w 788578"/>
              <a:gd name="connsiteY6" fmla="*/ 525216 h 900370"/>
              <a:gd name="connsiteX7" fmla="*/ 788578 w 788578"/>
              <a:gd name="connsiteY7" fmla="*/ 750308 h 900370"/>
              <a:gd name="connsiteX8" fmla="*/ 788578 w 788578"/>
              <a:gd name="connsiteY8" fmla="*/ 900370 h 900370"/>
              <a:gd name="connsiteX9" fmla="*/ 657148 w 788578"/>
              <a:gd name="connsiteY9" fmla="*/ 900370 h 900370"/>
              <a:gd name="connsiteX10" fmla="*/ 476498 w 788578"/>
              <a:gd name="connsiteY10" fmla="*/ 2474361 h 900370"/>
              <a:gd name="connsiteX11" fmla="*/ 460004 w 788578"/>
              <a:gd name="connsiteY11" fmla="*/ 900370 h 900370"/>
              <a:gd name="connsiteX12" fmla="*/ 0 w 788578"/>
              <a:gd name="connsiteY12" fmla="*/ 900370 h 900370"/>
              <a:gd name="connsiteX13" fmla="*/ 0 w 788578"/>
              <a:gd name="connsiteY13" fmla="*/ 750308 h 900370"/>
              <a:gd name="connsiteX14" fmla="*/ 0 w 788578"/>
              <a:gd name="connsiteY14" fmla="*/ 525216 h 900370"/>
              <a:gd name="connsiteX15" fmla="*/ 0 w 788578"/>
              <a:gd name="connsiteY15" fmla="*/ 525216 h 900370"/>
              <a:gd name="connsiteX16" fmla="*/ 0 w 788578"/>
              <a:gd name="connsiteY16" fmla="*/ 0 h 900370"/>
              <a:gd name="connsiteX0" fmla="*/ 0 w 788578"/>
              <a:gd name="connsiteY0" fmla="*/ 0 h 2474361"/>
              <a:gd name="connsiteX1" fmla="*/ 460004 w 788578"/>
              <a:gd name="connsiteY1" fmla="*/ 0 h 2474361"/>
              <a:gd name="connsiteX2" fmla="*/ 460004 w 788578"/>
              <a:gd name="connsiteY2" fmla="*/ 0 h 2474361"/>
              <a:gd name="connsiteX3" fmla="*/ 657148 w 788578"/>
              <a:gd name="connsiteY3" fmla="*/ 0 h 2474361"/>
              <a:gd name="connsiteX4" fmla="*/ 788578 w 788578"/>
              <a:gd name="connsiteY4" fmla="*/ 0 h 2474361"/>
              <a:gd name="connsiteX5" fmla="*/ 788578 w 788578"/>
              <a:gd name="connsiteY5" fmla="*/ 525216 h 2474361"/>
              <a:gd name="connsiteX6" fmla="*/ 788578 w 788578"/>
              <a:gd name="connsiteY6" fmla="*/ 525216 h 2474361"/>
              <a:gd name="connsiteX7" fmla="*/ 788578 w 788578"/>
              <a:gd name="connsiteY7" fmla="*/ 750308 h 2474361"/>
              <a:gd name="connsiteX8" fmla="*/ 788578 w 788578"/>
              <a:gd name="connsiteY8" fmla="*/ 900370 h 2474361"/>
              <a:gd name="connsiteX9" fmla="*/ 657148 w 788578"/>
              <a:gd name="connsiteY9" fmla="*/ 900370 h 2474361"/>
              <a:gd name="connsiteX10" fmla="*/ 476498 w 788578"/>
              <a:gd name="connsiteY10" fmla="*/ 2474361 h 2474361"/>
              <a:gd name="connsiteX11" fmla="*/ 293026 w 788578"/>
              <a:gd name="connsiteY11" fmla="*/ 900370 h 2474361"/>
              <a:gd name="connsiteX12" fmla="*/ 0 w 788578"/>
              <a:gd name="connsiteY12" fmla="*/ 900370 h 2474361"/>
              <a:gd name="connsiteX13" fmla="*/ 0 w 788578"/>
              <a:gd name="connsiteY13" fmla="*/ 750308 h 2474361"/>
              <a:gd name="connsiteX14" fmla="*/ 0 w 788578"/>
              <a:gd name="connsiteY14" fmla="*/ 525216 h 2474361"/>
              <a:gd name="connsiteX15" fmla="*/ 0 w 788578"/>
              <a:gd name="connsiteY15" fmla="*/ 525216 h 2474361"/>
              <a:gd name="connsiteX16" fmla="*/ 0 w 788578"/>
              <a:gd name="connsiteY16" fmla="*/ 0 h 2474361"/>
              <a:gd name="connsiteX0" fmla="*/ 0 w 788578"/>
              <a:gd name="connsiteY0" fmla="*/ 0 h 2474361"/>
              <a:gd name="connsiteX1" fmla="*/ 460004 w 788578"/>
              <a:gd name="connsiteY1" fmla="*/ 0 h 2474361"/>
              <a:gd name="connsiteX2" fmla="*/ 460004 w 788578"/>
              <a:gd name="connsiteY2" fmla="*/ 0 h 2474361"/>
              <a:gd name="connsiteX3" fmla="*/ 657148 w 788578"/>
              <a:gd name="connsiteY3" fmla="*/ 0 h 2474361"/>
              <a:gd name="connsiteX4" fmla="*/ 788578 w 788578"/>
              <a:gd name="connsiteY4" fmla="*/ 0 h 2474361"/>
              <a:gd name="connsiteX5" fmla="*/ 788578 w 788578"/>
              <a:gd name="connsiteY5" fmla="*/ 525216 h 2474361"/>
              <a:gd name="connsiteX6" fmla="*/ 788578 w 788578"/>
              <a:gd name="connsiteY6" fmla="*/ 525216 h 2474361"/>
              <a:gd name="connsiteX7" fmla="*/ 788578 w 788578"/>
              <a:gd name="connsiteY7" fmla="*/ 750308 h 2474361"/>
              <a:gd name="connsiteX8" fmla="*/ 788578 w 788578"/>
              <a:gd name="connsiteY8" fmla="*/ 900370 h 2474361"/>
              <a:gd name="connsiteX9" fmla="*/ 529928 w 788578"/>
              <a:gd name="connsiteY9" fmla="*/ 900373 h 2474361"/>
              <a:gd name="connsiteX10" fmla="*/ 476498 w 788578"/>
              <a:gd name="connsiteY10" fmla="*/ 2474361 h 2474361"/>
              <a:gd name="connsiteX11" fmla="*/ 293026 w 788578"/>
              <a:gd name="connsiteY11" fmla="*/ 900370 h 2474361"/>
              <a:gd name="connsiteX12" fmla="*/ 0 w 788578"/>
              <a:gd name="connsiteY12" fmla="*/ 900370 h 2474361"/>
              <a:gd name="connsiteX13" fmla="*/ 0 w 788578"/>
              <a:gd name="connsiteY13" fmla="*/ 750308 h 2474361"/>
              <a:gd name="connsiteX14" fmla="*/ 0 w 788578"/>
              <a:gd name="connsiteY14" fmla="*/ 525216 h 2474361"/>
              <a:gd name="connsiteX15" fmla="*/ 0 w 788578"/>
              <a:gd name="connsiteY15" fmla="*/ 525216 h 2474361"/>
              <a:gd name="connsiteX16" fmla="*/ 0 w 788578"/>
              <a:gd name="connsiteY16" fmla="*/ 0 h 2474361"/>
              <a:gd name="connsiteX0" fmla="*/ 0 w 788578"/>
              <a:gd name="connsiteY0" fmla="*/ 0 h 1082886"/>
              <a:gd name="connsiteX1" fmla="*/ 460004 w 788578"/>
              <a:gd name="connsiteY1" fmla="*/ 0 h 1082886"/>
              <a:gd name="connsiteX2" fmla="*/ 460004 w 788578"/>
              <a:gd name="connsiteY2" fmla="*/ 0 h 1082886"/>
              <a:gd name="connsiteX3" fmla="*/ 657148 w 788578"/>
              <a:gd name="connsiteY3" fmla="*/ 0 h 1082886"/>
              <a:gd name="connsiteX4" fmla="*/ 788578 w 788578"/>
              <a:gd name="connsiteY4" fmla="*/ 0 h 1082886"/>
              <a:gd name="connsiteX5" fmla="*/ 788578 w 788578"/>
              <a:gd name="connsiteY5" fmla="*/ 525216 h 1082886"/>
              <a:gd name="connsiteX6" fmla="*/ 788578 w 788578"/>
              <a:gd name="connsiteY6" fmla="*/ 525216 h 1082886"/>
              <a:gd name="connsiteX7" fmla="*/ 788578 w 788578"/>
              <a:gd name="connsiteY7" fmla="*/ 750308 h 1082886"/>
              <a:gd name="connsiteX8" fmla="*/ 788578 w 788578"/>
              <a:gd name="connsiteY8" fmla="*/ 900370 h 1082886"/>
              <a:gd name="connsiteX9" fmla="*/ 529928 w 788578"/>
              <a:gd name="connsiteY9" fmla="*/ 900373 h 1082886"/>
              <a:gd name="connsiteX10" fmla="*/ 404936 w 788578"/>
              <a:gd name="connsiteY10" fmla="*/ 1082886 h 1082886"/>
              <a:gd name="connsiteX11" fmla="*/ 293026 w 788578"/>
              <a:gd name="connsiteY11" fmla="*/ 900370 h 1082886"/>
              <a:gd name="connsiteX12" fmla="*/ 0 w 788578"/>
              <a:gd name="connsiteY12" fmla="*/ 900370 h 1082886"/>
              <a:gd name="connsiteX13" fmla="*/ 0 w 788578"/>
              <a:gd name="connsiteY13" fmla="*/ 750308 h 1082886"/>
              <a:gd name="connsiteX14" fmla="*/ 0 w 788578"/>
              <a:gd name="connsiteY14" fmla="*/ 525216 h 1082886"/>
              <a:gd name="connsiteX15" fmla="*/ 0 w 788578"/>
              <a:gd name="connsiteY15" fmla="*/ 525216 h 1082886"/>
              <a:gd name="connsiteX16" fmla="*/ 0 w 788578"/>
              <a:gd name="connsiteY16" fmla="*/ 0 h 1082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88578" h="1082886">
                <a:moveTo>
                  <a:pt x="0" y="0"/>
                </a:moveTo>
                <a:lnTo>
                  <a:pt x="460004" y="0"/>
                </a:lnTo>
                <a:lnTo>
                  <a:pt x="460004" y="0"/>
                </a:lnTo>
                <a:lnTo>
                  <a:pt x="657148" y="0"/>
                </a:lnTo>
                <a:lnTo>
                  <a:pt x="788578" y="0"/>
                </a:lnTo>
                <a:lnTo>
                  <a:pt x="788578" y="525216"/>
                </a:lnTo>
                <a:lnTo>
                  <a:pt x="788578" y="525216"/>
                </a:lnTo>
                <a:lnTo>
                  <a:pt x="788578" y="750308"/>
                </a:lnTo>
                <a:lnTo>
                  <a:pt x="788578" y="900370"/>
                </a:lnTo>
                <a:lnTo>
                  <a:pt x="529928" y="900373"/>
                </a:lnTo>
                <a:lnTo>
                  <a:pt x="404936" y="1082886"/>
                </a:lnTo>
                <a:lnTo>
                  <a:pt x="293026" y="900370"/>
                </a:lnTo>
                <a:lnTo>
                  <a:pt x="0" y="900370"/>
                </a:lnTo>
                <a:lnTo>
                  <a:pt x="0" y="750308"/>
                </a:lnTo>
                <a:lnTo>
                  <a:pt x="0" y="525216"/>
                </a:lnTo>
                <a:lnTo>
                  <a:pt x="0" y="52521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ая выноска 24"/>
          <p:cNvSpPr/>
          <p:nvPr/>
        </p:nvSpPr>
        <p:spPr>
          <a:xfrm rot="16200000">
            <a:off x="5004706" y="3906361"/>
            <a:ext cx="697352" cy="810275"/>
          </a:xfrm>
          <a:custGeom>
            <a:avLst/>
            <a:gdLst>
              <a:gd name="connsiteX0" fmla="*/ 0 w 788578"/>
              <a:gd name="connsiteY0" fmla="*/ 0 h 900370"/>
              <a:gd name="connsiteX1" fmla="*/ 460004 w 788578"/>
              <a:gd name="connsiteY1" fmla="*/ 0 h 900370"/>
              <a:gd name="connsiteX2" fmla="*/ 460004 w 788578"/>
              <a:gd name="connsiteY2" fmla="*/ 0 h 900370"/>
              <a:gd name="connsiteX3" fmla="*/ 657148 w 788578"/>
              <a:gd name="connsiteY3" fmla="*/ 0 h 900370"/>
              <a:gd name="connsiteX4" fmla="*/ 788578 w 788578"/>
              <a:gd name="connsiteY4" fmla="*/ 0 h 900370"/>
              <a:gd name="connsiteX5" fmla="*/ 788578 w 788578"/>
              <a:gd name="connsiteY5" fmla="*/ 525216 h 900370"/>
              <a:gd name="connsiteX6" fmla="*/ 788578 w 788578"/>
              <a:gd name="connsiteY6" fmla="*/ 525216 h 900370"/>
              <a:gd name="connsiteX7" fmla="*/ 788578 w 788578"/>
              <a:gd name="connsiteY7" fmla="*/ 750308 h 900370"/>
              <a:gd name="connsiteX8" fmla="*/ 788578 w 788578"/>
              <a:gd name="connsiteY8" fmla="*/ 900370 h 900370"/>
              <a:gd name="connsiteX9" fmla="*/ 657148 w 788578"/>
              <a:gd name="connsiteY9" fmla="*/ 900370 h 900370"/>
              <a:gd name="connsiteX10" fmla="*/ 476498 w 788578"/>
              <a:gd name="connsiteY10" fmla="*/ 2474361 h 900370"/>
              <a:gd name="connsiteX11" fmla="*/ 460004 w 788578"/>
              <a:gd name="connsiteY11" fmla="*/ 900370 h 900370"/>
              <a:gd name="connsiteX12" fmla="*/ 0 w 788578"/>
              <a:gd name="connsiteY12" fmla="*/ 900370 h 900370"/>
              <a:gd name="connsiteX13" fmla="*/ 0 w 788578"/>
              <a:gd name="connsiteY13" fmla="*/ 750308 h 900370"/>
              <a:gd name="connsiteX14" fmla="*/ 0 w 788578"/>
              <a:gd name="connsiteY14" fmla="*/ 525216 h 900370"/>
              <a:gd name="connsiteX15" fmla="*/ 0 w 788578"/>
              <a:gd name="connsiteY15" fmla="*/ 525216 h 900370"/>
              <a:gd name="connsiteX16" fmla="*/ 0 w 788578"/>
              <a:gd name="connsiteY16" fmla="*/ 0 h 900370"/>
              <a:gd name="connsiteX0" fmla="*/ 0 w 788578"/>
              <a:gd name="connsiteY0" fmla="*/ 0 h 2474361"/>
              <a:gd name="connsiteX1" fmla="*/ 460004 w 788578"/>
              <a:gd name="connsiteY1" fmla="*/ 0 h 2474361"/>
              <a:gd name="connsiteX2" fmla="*/ 460004 w 788578"/>
              <a:gd name="connsiteY2" fmla="*/ 0 h 2474361"/>
              <a:gd name="connsiteX3" fmla="*/ 657148 w 788578"/>
              <a:gd name="connsiteY3" fmla="*/ 0 h 2474361"/>
              <a:gd name="connsiteX4" fmla="*/ 788578 w 788578"/>
              <a:gd name="connsiteY4" fmla="*/ 0 h 2474361"/>
              <a:gd name="connsiteX5" fmla="*/ 788578 w 788578"/>
              <a:gd name="connsiteY5" fmla="*/ 525216 h 2474361"/>
              <a:gd name="connsiteX6" fmla="*/ 788578 w 788578"/>
              <a:gd name="connsiteY6" fmla="*/ 525216 h 2474361"/>
              <a:gd name="connsiteX7" fmla="*/ 788578 w 788578"/>
              <a:gd name="connsiteY7" fmla="*/ 750308 h 2474361"/>
              <a:gd name="connsiteX8" fmla="*/ 788578 w 788578"/>
              <a:gd name="connsiteY8" fmla="*/ 900370 h 2474361"/>
              <a:gd name="connsiteX9" fmla="*/ 657148 w 788578"/>
              <a:gd name="connsiteY9" fmla="*/ 900370 h 2474361"/>
              <a:gd name="connsiteX10" fmla="*/ 476498 w 788578"/>
              <a:gd name="connsiteY10" fmla="*/ 2474361 h 2474361"/>
              <a:gd name="connsiteX11" fmla="*/ 293026 w 788578"/>
              <a:gd name="connsiteY11" fmla="*/ 900370 h 2474361"/>
              <a:gd name="connsiteX12" fmla="*/ 0 w 788578"/>
              <a:gd name="connsiteY12" fmla="*/ 900370 h 2474361"/>
              <a:gd name="connsiteX13" fmla="*/ 0 w 788578"/>
              <a:gd name="connsiteY13" fmla="*/ 750308 h 2474361"/>
              <a:gd name="connsiteX14" fmla="*/ 0 w 788578"/>
              <a:gd name="connsiteY14" fmla="*/ 525216 h 2474361"/>
              <a:gd name="connsiteX15" fmla="*/ 0 w 788578"/>
              <a:gd name="connsiteY15" fmla="*/ 525216 h 2474361"/>
              <a:gd name="connsiteX16" fmla="*/ 0 w 788578"/>
              <a:gd name="connsiteY16" fmla="*/ 0 h 2474361"/>
              <a:gd name="connsiteX0" fmla="*/ 0 w 788578"/>
              <a:gd name="connsiteY0" fmla="*/ 0 h 2474361"/>
              <a:gd name="connsiteX1" fmla="*/ 460004 w 788578"/>
              <a:gd name="connsiteY1" fmla="*/ 0 h 2474361"/>
              <a:gd name="connsiteX2" fmla="*/ 460004 w 788578"/>
              <a:gd name="connsiteY2" fmla="*/ 0 h 2474361"/>
              <a:gd name="connsiteX3" fmla="*/ 657148 w 788578"/>
              <a:gd name="connsiteY3" fmla="*/ 0 h 2474361"/>
              <a:gd name="connsiteX4" fmla="*/ 788578 w 788578"/>
              <a:gd name="connsiteY4" fmla="*/ 0 h 2474361"/>
              <a:gd name="connsiteX5" fmla="*/ 788578 w 788578"/>
              <a:gd name="connsiteY5" fmla="*/ 525216 h 2474361"/>
              <a:gd name="connsiteX6" fmla="*/ 788578 w 788578"/>
              <a:gd name="connsiteY6" fmla="*/ 525216 h 2474361"/>
              <a:gd name="connsiteX7" fmla="*/ 788578 w 788578"/>
              <a:gd name="connsiteY7" fmla="*/ 750308 h 2474361"/>
              <a:gd name="connsiteX8" fmla="*/ 788578 w 788578"/>
              <a:gd name="connsiteY8" fmla="*/ 900370 h 2474361"/>
              <a:gd name="connsiteX9" fmla="*/ 529928 w 788578"/>
              <a:gd name="connsiteY9" fmla="*/ 900373 h 2474361"/>
              <a:gd name="connsiteX10" fmla="*/ 476498 w 788578"/>
              <a:gd name="connsiteY10" fmla="*/ 2474361 h 2474361"/>
              <a:gd name="connsiteX11" fmla="*/ 293026 w 788578"/>
              <a:gd name="connsiteY11" fmla="*/ 900370 h 2474361"/>
              <a:gd name="connsiteX12" fmla="*/ 0 w 788578"/>
              <a:gd name="connsiteY12" fmla="*/ 900370 h 2474361"/>
              <a:gd name="connsiteX13" fmla="*/ 0 w 788578"/>
              <a:gd name="connsiteY13" fmla="*/ 750308 h 2474361"/>
              <a:gd name="connsiteX14" fmla="*/ 0 w 788578"/>
              <a:gd name="connsiteY14" fmla="*/ 525216 h 2474361"/>
              <a:gd name="connsiteX15" fmla="*/ 0 w 788578"/>
              <a:gd name="connsiteY15" fmla="*/ 525216 h 2474361"/>
              <a:gd name="connsiteX16" fmla="*/ 0 w 788578"/>
              <a:gd name="connsiteY16" fmla="*/ 0 h 2474361"/>
              <a:gd name="connsiteX0" fmla="*/ 0 w 788578"/>
              <a:gd name="connsiteY0" fmla="*/ 0 h 1082886"/>
              <a:gd name="connsiteX1" fmla="*/ 460004 w 788578"/>
              <a:gd name="connsiteY1" fmla="*/ 0 h 1082886"/>
              <a:gd name="connsiteX2" fmla="*/ 460004 w 788578"/>
              <a:gd name="connsiteY2" fmla="*/ 0 h 1082886"/>
              <a:gd name="connsiteX3" fmla="*/ 657148 w 788578"/>
              <a:gd name="connsiteY3" fmla="*/ 0 h 1082886"/>
              <a:gd name="connsiteX4" fmla="*/ 788578 w 788578"/>
              <a:gd name="connsiteY4" fmla="*/ 0 h 1082886"/>
              <a:gd name="connsiteX5" fmla="*/ 788578 w 788578"/>
              <a:gd name="connsiteY5" fmla="*/ 525216 h 1082886"/>
              <a:gd name="connsiteX6" fmla="*/ 788578 w 788578"/>
              <a:gd name="connsiteY6" fmla="*/ 525216 h 1082886"/>
              <a:gd name="connsiteX7" fmla="*/ 788578 w 788578"/>
              <a:gd name="connsiteY7" fmla="*/ 750308 h 1082886"/>
              <a:gd name="connsiteX8" fmla="*/ 788578 w 788578"/>
              <a:gd name="connsiteY8" fmla="*/ 900370 h 1082886"/>
              <a:gd name="connsiteX9" fmla="*/ 529928 w 788578"/>
              <a:gd name="connsiteY9" fmla="*/ 900373 h 1082886"/>
              <a:gd name="connsiteX10" fmla="*/ 404936 w 788578"/>
              <a:gd name="connsiteY10" fmla="*/ 1082886 h 1082886"/>
              <a:gd name="connsiteX11" fmla="*/ 293026 w 788578"/>
              <a:gd name="connsiteY11" fmla="*/ 900370 h 1082886"/>
              <a:gd name="connsiteX12" fmla="*/ 0 w 788578"/>
              <a:gd name="connsiteY12" fmla="*/ 900370 h 1082886"/>
              <a:gd name="connsiteX13" fmla="*/ 0 w 788578"/>
              <a:gd name="connsiteY13" fmla="*/ 750308 h 1082886"/>
              <a:gd name="connsiteX14" fmla="*/ 0 w 788578"/>
              <a:gd name="connsiteY14" fmla="*/ 525216 h 1082886"/>
              <a:gd name="connsiteX15" fmla="*/ 0 w 788578"/>
              <a:gd name="connsiteY15" fmla="*/ 525216 h 1082886"/>
              <a:gd name="connsiteX16" fmla="*/ 0 w 788578"/>
              <a:gd name="connsiteY16" fmla="*/ 0 h 1082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88578" h="1082886">
                <a:moveTo>
                  <a:pt x="0" y="0"/>
                </a:moveTo>
                <a:lnTo>
                  <a:pt x="460004" y="0"/>
                </a:lnTo>
                <a:lnTo>
                  <a:pt x="460004" y="0"/>
                </a:lnTo>
                <a:lnTo>
                  <a:pt x="657148" y="0"/>
                </a:lnTo>
                <a:lnTo>
                  <a:pt x="788578" y="0"/>
                </a:lnTo>
                <a:lnTo>
                  <a:pt x="788578" y="525216"/>
                </a:lnTo>
                <a:lnTo>
                  <a:pt x="788578" y="525216"/>
                </a:lnTo>
                <a:lnTo>
                  <a:pt x="788578" y="750308"/>
                </a:lnTo>
                <a:lnTo>
                  <a:pt x="788578" y="900370"/>
                </a:lnTo>
                <a:lnTo>
                  <a:pt x="529928" y="900373"/>
                </a:lnTo>
                <a:lnTo>
                  <a:pt x="404936" y="1082886"/>
                </a:lnTo>
                <a:lnTo>
                  <a:pt x="293026" y="900370"/>
                </a:lnTo>
                <a:lnTo>
                  <a:pt x="0" y="900370"/>
                </a:lnTo>
                <a:lnTo>
                  <a:pt x="0" y="750308"/>
                </a:lnTo>
                <a:lnTo>
                  <a:pt x="0" y="525216"/>
                </a:lnTo>
                <a:lnTo>
                  <a:pt x="0" y="52521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ая выноска 24"/>
          <p:cNvSpPr/>
          <p:nvPr/>
        </p:nvSpPr>
        <p:spPr>
          <a:xfrm rot="16200000">
            <a:off x="5004706" y="5000052"/>
            <a:ext cx="697352" cy="810275"/>
          </a:xfrm>
          <a:custGeom>
            <a:avLst/>
            <a:gdLst>
              <a:gd name="connsiteX0" fmla="*/ 0 w 788578"/>
              <a:gd name="connsiteY0" fmla="*/ 0 h 900370"/>
              <a:gd name="connsiteX1" fmla="*/ 460004 w 788578"/>
              <a:gd name="connsiteY1" fmla="*/ 0 h 900370"/>
              <a:gd name="connsiteX2" fmla="*/ 460004 w 788578"/>
              <a:gd name="connsiteY2" fmla="*/ 0 h 900370"/>
              <a:gd name="connsiteX3" fmla="*/ 657148 w 788578"/>
              <a:gd name="connsiteY3" fmla="*/ 0 h 900370"/>
              <a:gd name="connsiteX4" fmla="*/ 788578 w 788578"/>
              <a:gd name="connsiteY4" fmla="*/ 0 h 900370"/>
              <a:gd name="connsiteX5" fmla="*/ 788578 w 788578"/>
              <a:gd name="connsiteY5" fmla="*/ 525216 h 900370"/>
              <a:gd name="connsiteX6" fmla="*/ 788578 w 788578"/>
              <a:gd name="connsiteY6" fmla="*/ 525216 h 900370"/>
              <a:gd name="connsiteX7" fmla="*/ 788578 w 788578"/>
              <a:gd name="connsiteY7" fmla="*/ 750308 h 900370"/>
              <a:gd name="connsiteX8" fmla="*/ 788578 w 788578"/>
              <a:gd name="connsiteY8" fmla="*/ 900370 h 900370"/>
              <a:gd name="connsiteX9" fmla="*/ 657148 w 788578"/>
              <a:gd name="connsiteY9" fmla="*/ 900370 h 900370"/>
              <a:gd name="connsiteX10" fmla="*/ 476498 w 788578"/>
              <a:gd name="connsiteY10" fmla="*/ 2474361 h 900370"/>
              <a:gd name="connsiteX11" fmla="*/ 460004 w 788578"/>
              <a:gd name="connsiteY11" fmla="*/ 900370 h 900370"/>
              <a:gd name="connsiteX12" fmla="*/ 0 w 788578"/>
              <a:gd name="connsiteY12" fmla="*/ 900370 h 900370"/>
              <a:gd name="connsiteX13" fmla="*/ 0 w 788578"/>
              <a:gd name="connsiteY13" fmla="*/ 750308 h 900370"/>
              <a:gd name="connsiteX14" fmla="*/ 0 w 788578"/>
              <a:gd name="connsiteY14" fmla="*/ 525216 h 900370"/>
              <a:gd name="connsiteX15" fmla="*/ 0 w 788578"/>
              <a:gd name="connsiteY15" fmla="*/ 525216 h 900370"/>
              <a:gd name="connsiteX16" fmla="*/ 0 w 788578"/>
              <a:gd name="connsiteY16" fmla="*/ 0 h 900370"/>
              <a:gd name="connsiteX0" fmla="*/ 0 w 788578"/>
              <a:gd name="connsiteY0" fmla="*/ 0 h 2474361"/>
              <a:gd name="connsiteX1" fmla="*/ 460004 w 788578"/>
              <a:gd name="connsiteY1" fmla="*/ 0 h 2474361"/>
              <a:gd name="connsiteX2" fmla="*/ 460004 w 788578"/>
              <a:gd name="connsiteY2" fmla="*/ 0 h 2474361"/>
              <a:gd name="connsiteX3" fmla="*/ 657148 w 788578"/>
              <a:gd name="connsiteY3" fmla="*/ 0 h 2474361"/>
              <a:gd name="connsiteX4" fmla="*/ 788578 w 788578"/>
              <a:gd name="connsiteY4" fmla="*/ 0 h 2474361"/>
              <a:gd name="connsiteX5" fmla="*/ 788578 w 788578"/>
              <a:gd name="connsiteY5" fmla="*/ 525216 h 2474361"/>
              <a:gd name="connsiteX6" fmla="*/ 788578 w 788578"/>
              <a:gd name="connsiteY6" fmla="*/ 525216 h 2474361"/>
              <a:gd name="connsiteX7" fmla="*/ 788578 w 788578"/>
              <a:gd name="connsiteY7" fmla="*/ 750308 h 2474361"/>
              <a:gd name="connsiteX8" fmla="*/ 788578 w 788578"/>
              <a:gd name="connsiteY8" fmla="*/ 900370 h 2474361"/>
              <a:gd name="connsiteX9" fmla="*/ 657148 w 788578"/>
              <a:gd name="connsiteY9" fmla="*/ 900370 h 2474361"/>
              <a:gd name="connsiteX10" fmla="*/ 476498 w 788578"/>
              <a:gd name="connsiteY10" fmla="*/ 2474361 h 2474361"/>
              <a:gd name="connsiteX11" fmla="*/ 293026 w 788578"/>
              <a:gd name="connsiteY11" fmla="*/ 900370 h 2474361"/>
              <a:gd name="connsiteX12" fmla="*/ 0 w 788578"/>
              <a:gd name="connsiteY12" fmla="*/ 900370 h 2474361"/>
              <a:gd name="connsiteX13" fmla="*/ 0 w 788578"/>
              <a:gd name="connsiteY13" fmla="*/ 750308 h 2474361"/>
              <a:gd name="connsiteX14" fmla="*/ 0 w 788578"/>
              <a:gd name="connsiteY14" fmla="*/ 525216 h 2474361"/>
              <a:gd name="connsiteX15" fmla="*/ 0 w 788578"/>
              <a:gd name="connsiteY15" fmla="*/ 525216 h 2474361"/>
              <a:gd name="connsiteX16" fmla="*/ 0 w 788578"/>
              <a:gd name="connsiteY16" fmla="*/ 0 h 2474361"/>
              <a:gd name="connsiteX0" fmla="*/ 0 w 788578"/>
              <a:gd name="connsiteY0" fmla="*/ 0 h 2474361"/>
              <a:gd name="connsiteX1" fmla="*/ 460004 w 788578"/>
              <a:gd name="connsiteY1" fmla="*/ 0 h 2474361"/>
              <a:gd name="connsiteX2" fmla="*/ 460004 w 788578"/>
              <a:gd name="connsiteY2" fmla="*/ 0 h 2474361"/>
              <a:gd name="connsiteX3" fmla="*/ 657148 w 788578"/>
              <a:gd name="connsiteY3" fmla="*/ 0 h 2474361"/>
              <a:gd name="connsiteX4" fmla="*/ 788578 w 788578"/>
              <a:gd name="connsiteY4" fmla="*/ 0 h 2474361"/>
              <a:gd name="connsiteX5" fmla="*/ 788578 w 788578"/>
              <a:gd name="connsiteY5" fmla="*/ 525216 h 2474361"/>
              <a:gd name="connsiteX6" fmla="*/ 788578 w 788578"/>
              <a:gd name="connsiteY6" fmla="*/ 525216 h 2474361"/>
              <a:gd name="connsiteX7" fmla="*/ 788578 w 788578"/>
              <a:gd name="connsiteY7" fmla="*/ 750308 h 2474361"/>
              <a:gd name="connsiteX8" fmla="*/ 788578 w 788578"/>
              <a:gd name="connsiteY8" fmla="*/ 900370 h 2474361"/>
              <a:gd name="connsiteX9" fmla="*/ 529928 w 788578"/>
              <a:gd name="connsiteY9" fmla="*/ 900373 h 2474361"/>
              <a:gd name="connsiteX10" fmla="*/ 476498 w 788578"/>
              <a:gd name="connsiteY10" fmla="*/ 2474361 h 2474361"/>
              <a:gd name="connsiteX11" fmla="*/ 293026 w 788578"/>
              <a:gd name="connsiteY11" fmla="*/ 900370 h 2474361"/>
              <a:gd name="connsiteX12" fmla="*/ 0 w 788578"/>
              <a:gd name="connsiteY12" fmla="*/ 900370 h 2474361"/>
              <a:gd name="connsiteX13" fmla="*/ 0 w 788578"/>
              <a:gd name="connsiteY13" fmla="*/ 750308 h 2474361"/>
              <a:gd name="connsiteX14" fmla="*/ 0 w 788578"/>
              <a:gd name="connsiteY14" fmla="*/ 525216 h 2474361"/>
              <a:gd name="connsiteX15" fmla="*/ 0 w 788578"/>
              <a:gd name="connsiteY15" fmla="*/ 525216 h 2474361"/>
              <a:gd name="connsiteX16" fmla="*/ 0 w 788578"/>
              <a:gd name="connsiteY16" fmla="*/ 0 h 2474361"/>
              <a:gd name="connsiteX0" fmla="*/ 0 w 788578"/>
              <a:gd name="connsiteY0" fmla="*/ 0 h 1082886"/>
              <a:gd name="connsiteX1" fmla="*/ 460004 w 788578"/>
              <a:gd name="connsiteY1" fmla="*/ 0 h 1082886"/>
              <a:gd name="connsiteX2" fmla="*/ 460004 w 788578"/>
              <a:gd name="connsiteY2" fmla="*/ 0 h 1082886"/>
              <a:gd name="connsiteX3" fmla="*/ 657148 w 788578"/>
              <a:gd name="connsiteY3" fmla="*/ 0 h 1082886"/>
              <a:gd name="connsiteX4" fmla="*/ 788578 w 788578"/>
              <a:gd name="connsiteY4" fmla="*/ 0 h 1082886"/>
              <a:gd name="connsiteX5" fmla="*/ 788578 w 788578"/>
              <a:gd name="connsiteY5" fmla="*/ 525216 h 1082886"/>
              <a:gd name="connsiteX6" fmla="*/ 788578 w 788578"/>
              <a:gd name="connsiteY6" fmla="*/ 525216 h 1082886"/>
              <a:gd name="connsiteX7" fmla="*/ 788578 w 788578"/>
              <a:gd name="connsiteY7" fmla="*/ 750308 h 1082886"/>
              <a:gd name="connsiteX8" fmla="*/ 788578 w 788578"/>
              <a:gd name="connsiteY8" fmla="*/ 900370 h 1082886"/>
              <a:gd name="connsiteX9" fmla="*/ 529928 w 788578"/>
              <a:gd name="connsiteY9" fmla="*/ 900373 h 1082886"/>
              <a:gd name="connsiteX10" fmla="*/ 404936 w 788578"/>
              <a:gd name="connsiteY10" fmla="*/ 1082886 h 1082886"/>
              <a:gd name="connsiteX11" fmla="*/ 293026 w 788578"/>
              <a:gd name="connsiteY11" fmla="*/ 900370 h 1082886"/>
              <a:gd name="connsiteX12" fmla="*/ 0 w 788578"/>
              <a:gd name="connsiteY12" fmla="*/ 900370 h 1082886"/>
              <a:gd name="connsiteX13" fmla="*/ 0 w 788578"/>
              <a:gd name="connsiteY13" fmla="*/ 750308 h 1082886"/>
              <a:gd name="connsiteX14" fmla="*/ 0 w 788578"/>
              <a:gd name="connsiteY14" fmla="*/ 525216 h 1082886"/>
              <a:gd name="connsiteX15" fmla="*/ 0 w 788578"/>
              <a:gd name="connsiteY15" fmla="*/ 525216 h 1082886"/>
              <a:gd name="connsiteX16" fmla="*/ 0 w 788578"/>
              <a:gd name="connsiteY16" fmla="*/ 0 h 1082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88578" h="1082886">
                <a:moveTo>
                  <a:pt x="0" y="0"/>
                </a:moveTo>
                <a:lnTo>
                  <a:pt x="460004" y="0"/>
                </a:lnTo>
                <a:lnTo>
                  <a:pt x="460004" y="0"/>
                </a:lnTo>
                <a:lnTo>
                  <a:pt x="657148" y="0"/>
                </a:lnTo>
                <a:lnTo>
                  <a:pt x="788578" y="0"/>
                </a:lnTo>
                <a:lnTo>
                  <a:pt x="788578" y="525216"/>
                </a:lnTo>
                <a:lnTo>
                  <a:pt x="788578" y="525216"/>
                </a:lnTo>
                <a:lnTo>
                  <a:pt x="788578" y="750308"/>
                </a:lnTo>
                <a:lnTo>
                  <a:pt x="788578" y="900370"/>
                </a:lnTo>
                <a:lnTo>
                  <a:pt x="529928" y="900373"/>
                </a:lnTo>
                <a:lnTo>
                  <a:pt x="404936" y="1082886"/>
                </a:lnTo>
                <a:lnTo>
                  <a:pt x="293026" y="900370"/>
                </a:lnTo>
                <a:lnTo>
                  <a:pt x="0" y="900370"/>
                </a:lnTo>
                <a:lnTo>
                  <a:pt x="0" y="750308"/>
                </a:lnTo>
                <a:lnTo>
                  <a:pt x="0" y="525216"/>
                </a:lnTo>
                <a:lnTo>
                  <a:pt x="0" y="52521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ямоугольник 84"/>
          <p:cNvSpPr/>
          <p:nvPr/>
        </p:nvSpPr>
        <p:spPr>
          <a:xfrm>
            <a:off x="1462595" y="4856538"/>
            <a:ext cx="33823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>
              <a:lnSpc>
                <a:spcPct val="100000"/>
              </a:lnSpc>
              <a:spcBef>
                <a:spcPts val="1000"/>
              </a:spcBef>
              <a:buClr>
                <a:srgbClr val="0034AD"/>
              </a:buClr>
              <a:buNone/>
            </a:pPr>
            <a:r>
              <a:rPr lang="ru-RU" sz="1400" dirty="0"/>
              <a:t>Разработка обоснования безопасности ОПО в составе проектной документации.</a:t>
            </a:r>
          </a:p>
        </p:txBody>
      </p:sp>
      <p:sp>
        <p:nvSpPr>
          <p:cNvPr id="86" name="Прямоугольник 85"/>
          <p:cNvSpPr/>
          <p:nvPr/>
        </p:nvSpPr>
        <p:spPr>
          <a:xfrm>
            <a:off x="1404330" y="3080604"/>
            <a:ext cx="354391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 algn="just">
              <a:lnSpc>
                <a:spcPct val="100000"/>
              </a:lnSpc>
              <a:spcBef>
                <a:spcPts val="300"/>
              </a:spcBef>
              <a:buClr>
                <a:srgbClr val="0034AD"/>
              </a:buClr>
              <a:buNone/>
            </a:pPr>
            <a:r>
              <a:rPr lang="ru-RU" sz="1400" dirty="0"/>
              <a:t>Разработка декларации промышленной безопасности (для действующих объектов и в составе проектной документации).</a:t>
            </a:r>
          </a:p>
        </p:txBody>
      </p:sp>
      <p:sp>
        <p:nvSpPr>
          <p:cNvPr id="89" name="Прямоугольник 88"/>
          <p:cNvSpPr/>
          <p:nvPr/>
        </p:nvSpPr>
        <p:spPr>
          <a:xfrm>
            <a:off x="1472934" y="1965181"/>
            <a:ext cx="343318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 algn="just">
              <a:lnSpc>
                <a:spcPct val="100000"/>
              </a:lnSpc>
              <a:spcBef>
                <a:spcPts val="300"/>
              </a:spcBef>
              <a:buClr>
                <a:srgbClr val="0034AD"/>
              </a:buClr>
              <a:buNone/>
            </a:pPr>
            <a:r>
              <a:rPr lang="ru-RU" sz="1400" dirty="0"/>
              <a:t>Аудит промышленной безопасности опасного производственного объекта (ОПО).</a:t>
            </a:r>
          </a:p>
        </p:txBody>
      </p:sp>
      <p:sp>
        <p:nvSpPr>
          <p:cNvPr id="67" name="Прямоугольная выноска 24"/>
          <p:cNvSpPr/>
          <p:nvPr/>
        </p:nvSpPr>
        <p:spPr>
          <a:xfrm rot="16200000">
            <a:off x="698735" y="3278889"/>
            <a:ext cx="697352" cy="810275"/>
          </a:xfrm>
          <a:custGeom>
            <a:avLst/>
            <a:gdLst>
              <a:gd name="connsiteX0" fmla="*/ 0 w 788578"/>
              <a:gd name="connsiteY0" fmla="*/ 0 h 900370"/>
              <a:gd name="connsiteX1" fmla="*/ 460004 w 788578"/>
              <a:gd name="connsiteY1" fmla="*/ 0 h 900370"/>
              <a:gd name="connsiteX2" fmla="*/ 460004 w 788578"/>
              <a:gd name="connsiteY2" fmla="*/ 0 h 900370"/>
              <a:gd name="connsiteX3" fmla="*/ 657148 w 788578"/>
              <a:gd name="connsiteY3" fmla="*/ 0 h 900370"/>
              <a:gd name="connsiteX4" fmla="*/ 788578 w 788578"/>
              <a:gd name="connsiteY4" fmla="*/ 0 h 900370"/>
              <a:gd name="connsiteX5" fmla="*/ 788578 w 788578"/>
              <a:gd name="connsiteY5" fmla="*/ 525216 h 900370"/>
              <a:gd name="connsiteX6" fmla="*/ 788578 w 788578"/>
              <a:gd name="connsiteY6" fmla="*/ 525216 h 900370"/>
              <a:gd name="connsiteX7" fmla="*/ 788578 w 788578"/>
              <a:gd name="connsiteY7" fmla="*/ 750308 h 900370"/>
              <a:gd name="connsiteX8" fmla="*/ 788578 w 788578"/>
              <a:gd name="connsiteY8" fmla="*/ 900370 h 900370"/>
              <a:gd name="connsiteX9" fmla="*/ 657148 w 788578"/>
              <a:gd name="connsiteY9" fmla="*/ 900370 h 900370"/>
              <a:gd name="connsiteX10" fmla="*/ 476498 w 788578"/>
              <a:gd name="connsiteY10" fmla="*/ 2474361 h 900370"/>
              <a:gd name="connsiteX11" fmla="*/ 460004 w 788578"/>
              <a:gd name="connsiteY11" fmla="*/ 900370 h 900370"/>
              <a:gd name="connsiteX12" fmla="*/ 0 w 788578"/>
              <a:gd name="connsiteY12" fmla="*/ 900370 h 900370"/>
              <a:gd name="connsiteX13" fmla="*/ 0 w 788578"/>
              <a:gd name="connsiteY13" fmla="*/ 750308 h 900370"/>
              <a:gd name="connsiteX14" fmla="*/ 0 w 788578"/>
              <a:gd name="connsiteY14" fmla="*/ 525216 h 900370"/>
              <a:gd name="connsiteX15" fmla="*/ 0 w 788578"/>
              <a:gd name="connsiteY15" fmla="*/ 525216 h 900370"/>
              <a:gd name="connsiteX16" fmla="*/ 0 w 788578"/>
              <a:gd name="connsiteY16" fmla="*/ 0 h 900370"/>
              <a:gd name="connsiteX0" fmla="*/ 0 w 788578"/>
              <a:gd name="connsiteY0" fmla="*/ 0 h 2474361"/>
              <a:gd name="connsiteX1" fmla="*/ 460004 w 788578"/>
              <a:gd name="connsiteY1" fmla="*/ 0 h 2474361"/>
              <a:gd name="connsiteX2" fmla="*/ 460004 w 788578"/>
              <a:gd name="connsiteY2" fmla="*/ 0 h 2474361"/>
              <a:gd name="connsiteX3" fmla="*/ 657148 w 788578"/>
              <a:gd name="connsiteY3" fmla="*/ 0 h 2474361"/>
              <a:gd name="connsiteX4" fmla="*/ 788578 w 788578"/>
              <a:gd name="connsiteY4" fmla="*/ 0 h 2474361"/>
              <a:gd name="connsiteX5" fmla="*/ 788578 w 788578"/>
              <a:gd name="connsiteY5" fmla="*/ 525216 h 2474361"/>
              <a:gd name="connsiteX6" fmla="*/ 788578 w 788578"/>
              <a:gd name="connsiteY6" fmla="*/ 525216 h 2474361"/>
              <a:gd name="connsiteX7" fmla="*/ 788578 w 788578"/>
              <a:gd name="connsiteY7" fmla="*/ 750308 h 2474361"/>
              <a:gd name="connsiteX8" fmla="*/ 788578 w 788578"/>
              <a:gd name="connsiteY8" fmla="*/ 900370 h 2474361"/>
              <a:gd name="connsiteX9" fmla="*/ 657148 w 788578"/>
              <a:gd name="connsiteY9" fmla="*/ 900370 h 2474361"/>
              <a:gd name="connsiteX10" fmla="*/ 476498 w 788578"/>
              <a:gd name="connsiteY10" fmla="*/ 2474361 h 2474361"/>
              <a:gd name="connsiteX11" fmla="*/ 293026 w 788578"/>
              <a:gd name="connsiteY11" fmla="*/ 900370 h 2474361"/>
              <a:gd name="connsiteX12" fmla="*/ 0 w 788578"/>
              <a:gd name="connsiteY12" fmla="*/ 900370 h 2474361"/>
              <a:gd name="connsiteX13" fmla="*/ 0 w 788578"/>
              <a:gd name="connsiteY13" fmla="*/ 750308 h 2474361"/>
              <a:gd name="connsiteX14" fmla="*/ 0 w 788578"/>
              <a:gd name="connsiteY14" fmla="*/ 525216 h 2474361"/>
              <a:gd name="connsiteX15" fmla="*/ 0 w 788578"/>
              <a:gd name="connsiteY15" fmla="*/ 525216 h 2474361"/>
              <a:gd name="connsiteX16" fmla="*/ 0 w 788578"/>
              <a:gd name="connsiteY16" fmla="*/ 0 h 2474361"/>
              <a:gd name="connsiteX0" fmla="*/ 0 w 788578"/>
              <a:gd name="connsiteY0" fmla="*/ 0 h 2474361"/>
              <a:gd name="connsiteX1" fmla="*/ 460004 w 788578"/>
              <a:gd name="connsiteY1" fmla="*/ 0 h 2474361"/>
              <a:gd name="connsiteX2" fmla="*/ 460004 w 788578"/>
              <a:gd name="connsiteY2" fmla="*/ 0 h 2474361"/>
              <a:gd name="connsiteX3" fmla="*/ 657148 w 788578"/>
              <a:gd name="connsiteY3" fmla="*/ 0 h 2474361"/>
              <a:gd name="connsiteX4" fmla="*/ 788578 w 788578"/>
              <a:gd name="connsiteY4" fmla="*/ 0 h 2474361"/>
              <a:gd name="connsiteX5" fmla="*/ 788578 w 788578"/>
              <a:gd name="connsiteY5" fmla="*/ 525216 h 2474361"/>
              <a:gd name="connsiteX6" fmla="*/ 788578 w 788578"/>
              <a:gd name="connsiteY6" fmla="*/ 525216 h 2474361"/>
              <a:gd name="connsiteX7" fmla="*/ 788578 w 788578"/>
              <a:gd name="connsiteY7" fmla="*/ 750308 h 2474361"/>
              <a:gd name="connsiteX8" fmla="*/ 788578 w 788578"/>
              <a:gd name="connsiteY8" fmla="*/ 900370 h 2474361"/>
              <a:gd name="connsiteX9" fmla="*/ 529928 w 788578"/>
              <a:gd name="connsiteY9" fmla="*/ 900373 h 2474361"/>
              <a:gd name="connsiteX10" fmla="*/ 476498 w 788578"/>
              <a:gd name="connsiteY10" fmla="*/ 2474361 h 2474361"/>
              <a:gd name="connsiteX11" fmla="*/ 293026 w 788578"/>
              <a:gd name="connsiteY11" fmla="*/ 900370 h 2474361"/>
              <a:gd name="connsiteX12" fmla="*/ 0 w 788578"/>
              <a:gd name="connsiteY12" fmla="*/ 900370 h 2474361"/>
              <a:gd name="connsiteX13" fmla="*/ 0 w 788578"/>
              <a:gd name="connsiteY13" fmla="*/ 750308 h 2474361"/>
              <a:gd name="connsiteX14" fmla="*/ 0 w 788578"/>
              <a:gd name="connsiteY14" fmla="*/ 525216 h 2474361"/>
              <a:gd name="connsiteX15" fmla="*/ 0 w 788578"/>
              <a:gd name="connsiteY15" fmla="*/ 525216 h 2474361"/>
              <a:gd name="connsiteX16" fmla="*/ 0 w 788578"/>
              <a:gd name="connsiteY16" fmla="*/ 0 h 2474361"/>
              <a:gd name="connsiteX0" fmla="*/ 0 w 788578"/>
              <a:gd name="connsiteY0" fmla="*/ 0 h 1082886"/>
              <a:gd name="connsiteX1" fmla="*/ 460004 w 788578"/>
              <a:gd name="connsiteY1" fmla="*/ 0 h 1082886"/>
              <a:gd name="connsiteX2" fmla="*/ 460004 w 788578"/>
              <a:gd name="connsiteY2" fmla="*/ 0 h 1082886"/>
              <a:gd name="connsiteX3" fmla="*/ 657148 w 788578"/>
              <a:gd name="connsiteY3" fmla="*/ 0 h 1082886"/>
              <a:gd name="connsiteX4" fmla="*/ 788578 w 788578"/>
              <a:gd name="connsiteY4" fmla="*/ 0 h 1082886"/>
              <a:gd name="connsiteX5" fmla="*/ 788578 w 788578"/>
              <a:gd name="connsiteY5" fmla="*/ 525216 h 1082886"/>
              <a:gd name="connsiteX6" fmla="*/ 788578 w 788578"/>
              <a:gd name="connsiteY6" fmla="*/ 525216 h 1082886"/>
              <a:gd name="connsiteX7" fmla="*/ 788578 w 788578"/>
              <a:gd name="connsiteY7" fmla="*/ 750308 h 1082886"/>
              <a:gd name="connsiteX8" fmla="*/ 788578 w 788578"/>
              <a:gd name="connsiteY8" fmla="*/ 900370 h 1082886"/>
              <a:gd name="connsiteX9" fmla="*/ 529928 w 788578"/>
              <a:gd name="connsiteY9" fmla="*/ 900373 h 1082886"/>
              <a:gd name="connsiteX10" fmla="*/ 404936 w 788578"/>
              <a:gd name="connsiteY10" fmla="*/ 1082886 h 1082886"/>
              <a:gd name="connsiteX11" fmla="*/ 293026 w 788578"/>
              <a:gd name="connsiteY11" fmla="*/ 900370 h 1082886"/>
              <a:gd name="connsiteX12" fmla="*/ 0 w 788578"/>
              <a:gd name="connsiteY12" fmla="*/ 900370 h 1082886"/>
              <a:gd name="connsiteX13" fmla="*/ 0 w 788578"/>
              <a:gd name="connsiteY13" fmla="*/ 750308 h 1082886"/>
              <a:gd name="connsiteX14" fmla="*/ 0 w 788578"/>
              <a:gd name="connsiteY14" fmla="*/ 525216 h 1082886"/>
              <a:gd name="connsiteX15" fmla="*/ 0 w 788578"/>
              <a:gd name="connsiteY15" fmla="*/ 525216 h 1082886"/>
              <a:gd name="connsiteX16" fmla="*/ 0 w 788578"/>
              <a:gd name="connsiteY16" fmla="*/ 0 h 1082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88578" h="1082886">
                <a:moveTo>
                  <a:pt x="0" y="0"/>
                </a:moveTo>
                <a:lnTo>
                  <a:pt x="460004" y="0"/>
                </a:lnTo>
                <a:lnTo>
                  <a:pt x="460004" y="0"/>
                </a:lnTo>
                <a:lnTo>
                  <a:pt x="657148" y="0"/>
                </a:lnTo>
                <a:lnTo>
                  <a:pt x="788578" y="0"/>
                </a:lnTo>
                <a:lnTo>
                  <a:pt x="788578" y="525216"/>
                </a:lnTo>
                <a:lnTo>
                  <a:pt x="788578" y="525216"/>
                </a:lnTo>
                <a:lnTo>
                  <a:pt x="788578" y="750308"/>
                </a:lnTo>
                <a:lnTo>
                  <a:pt x="788578" y="900370"/>
                </a:lnTo>
                <a:lnTo>
                  <a:pt x="529928" y="900373"/>
                </a:lnTo>
                <a:lnTo>
                  <a:pt x="404936" y="1082886"/>
                </a:lnTo>
                <a:lnTo>
                  <a:pt x="293026" y="900370"/>
                </a:lnTo>
                <a:lnTo>
                  <a:pt x="0" y="900370"/>
                </a:lnTo>
                <a:lnTo>
                  <a:pt x="0" y="750308"/>
                </a:lnTo>
                <a:lnTo>
                  <a:pt x="0" y="525216"/>
                </a:lnTo>
                <a:lnTo>
                  <a:pt x="0" y="52521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55" y="2068876"/>
            <a:ext cx="495816" cy="539405"/>
          </a:xfrm>
          <a:prstGeom prst="rect">
            <a:avLst/>
          </a:prstGeom>
        </p:spPr>
      </p:pic>
      <p:sp>
        <p:nvSpPr>
          <p:cNvPr id="43" name="Овал 42"/>
          <p:cNvSpPr/>
          <p:nvPr/>
        </p:nvSpPr>
        <p:spPr>
          <a:xfrm>
            <a:off x="968911" y="1696386"/>
            <a:ext cx="112122" cy="112122"/>
          </a:xfrm>
          <a:prstGeom prst="ellipse">
            <a:avLst/>
          </a:prstGeom>
          <a:solidFill>
            <a:srgbClr val="0D5B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Овал 112"/>
          <p:cNvSpPr/>
          <p:nvPr/>
        </p:nvSpPr>
        <p:spPr>
          <a:xfrm>
            <a:off x="5236737" y="1539405"/>
            <a:ext cx="112122" cy="112122"/>
          </a:xfrm>
          <a:prstGeom prst="ellipse">
            <a:avLst/>
          </a:prstGeom>
          <a:solidFill>
            <a:srgbClr val="0D5B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Овал 113"/>
          <p:cNvSpPr/>
          <p:nvPr/>
        </p:nvSpPr>
        <p:spPr>
          <a:xfrm>
            <a:off x="5253989" y="2636686"/>
            <a:ext cx="112122" cy="112122"/>
          </a:xfrm>
          <a:prstGeom prst="ellipse">
            <a:avLst/>
          </a:prstGeom>
          <a:solidFill>
            <a:srgbClr val="0D5B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Овал 114"/>
          <p:cNvSpPr/>
          <p:nvPr/>
        </p:nvSpPr>
        <p:spPr>
          <a:xfrm>
            <a:off x="5271241" y="3718063"/>
            <a:ext cx="112122" cy="112122"/>
          </a:xfrm>
          <a:prstGeom prst="ellipse">
            <a:avLst/>
          </a:prstGeom>
          <a:solidFill>
            <a:srgbClr val="0D5B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Овал 115"/>
          <p:cNvSpPr/>
          <p:nvPr/>
        </p:nvSpPr>
        <p:spPr>
          <a:xfrm>
            <a:off x="5279867" y="4791489"/>
            <a:ext cx="112122" cy="112122"/>
          </a:xfrm>
          <a:prstGeom prst="ellipse">
            <a:avLst/>
          </a:prstGeom>
          <a:solidFill>
            <a:srgbClr val="0D5B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8" name="Рисунок 1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62" y="3430950"/>
            <a:ext cx="465098" cy="465098"/>
          </a:xfrm>
          <a:prstGeom prst="rect">
            <a:avLst/>
          </a:prstGeom>
          <a:ln w="19050">
            <a:noFill/>
          </a:ln>
        </p:spPr>
      </p:pic>
      <p:pic>
        <p:nvPicPr>
          <p:cNvPr id="126" name="Рисунок 1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827" y="3031575"/>
            <a:ext cx="456704" cy="456704"/>
          </a:xfrm>
          <a:prstGeom prst="rect">
            <a:avLst/>
          </a:prstGeom>
        </p:spPr>
      </p:pic>
      <p:pic>
        <p:nvPicPr>
          <p:cNvPr id="127" name="Рисунок 1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842" y="5219508"/>
            <a:ext cx="402396" cy="402396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240" y="4036737"/>
            <a:ext cx="496909" cy="496909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196" y="1932706"/>
            <a:ext cx="454187" cy="454187"/>
          </a:xfrm>
          <a:prstGeom prst="rect">
            <a:avLst/>
          </a:prstGeom>
        </p:spPr>
      </p:pic>
      <p:sp>
        <p:nvSpPr>
          <p:cNvPr id="88" name="Прямоугольник 87"/>
          <p:cNvSpPr/>
          <p:nvPr/>
        </p:nvSpPr>
        <p:spPr>
          <a:xfrm>
            <a:off x="5699556" y="2768974"/>
            <a:ext cx="34723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 algn="just">
              <a:lnSpc>
                <a:spcPct val="100000"/>
              </a:lnSpc>
              <a:spcBef>
                <a:spcPts val="900"/>
              </a:spcBef>
              <a:buClr>
                <a:srgbClr val="0034AD"/>
              </a:buClr>
              <a:buNone/>
            </a:pPr>
            <a:r>
              <a:rPr lang="ru-RU" sz="1400" spc="-20" dirty="0"/>
              <a:t>Экспертиза промышленной безопасности декларации промышленной безопасности (в составе документации на техническое перевооружение).</a:t>
            </a:r>
          </a:p>
        </p:txBody>
      </p:sp>
      <p:sp>
        <p:nvSpPr>
          <p:cNvPr id="68" name="Прямоугольная выноска 24"/>
          <p:cNvSpPr/>
          <p:nvPr/>
        </p:nvSpPr>
        <p:spPr>
          <a:xfrm rot="16200000">
            <a:off x="698736" y="4733957"/>
            <a:ext cx="697352" cy="810275"/>
          </a:xfrm>
          <a:custGeom>
            <a:avLst/>
            <a:gdLst>
              <a:gd name="connsiteX0" fmla="*/ 0 w 788578"/>
              <a:gd name="connsiteY0" fmla="*/ 0 h 900370"/>
              <a:gd name="connsiteX1" fmla="*/ 460004 w 788578"/>
              <a:gd name="connsiteY1" fmla="*/ 0 h 900370"/>
              <a:gd name="connsiteX2" fmla="*/ 460004 w 788578"/>
              <a:gd name="connsiteY2" fmla="*/ 0 h 900370"/>
              <a:gd name="connsiteX3" fmla="*/ 657148 w 788578"/>
              <a:gd name="connsiteY3" fmla="*/ 0 h 900370"/>
              <a:gd name="connsiteX4" fmla="*/ 788578 w 788578"/>
              <a:gd name="connsiteY4" fmla="*/ 0 h 900370"/>
              <a:gd name="connsiteX5" fmla="*/ 788578 w 788578"/>
              <a:gd name="connsiteY5" fmla="*/ 525216 h 900370"/>
              <a:gd name="connsiteX6" fmla="*/ 788578 w 788578"/>
              <a:gd name="connsiteY6" fmla="*/ 525216 h 900370"/>
              <a:gd name="connsiteX7" fmla="*/ 788578 w 788578"/>
              <a:gd name="connsiteY7" fmla="*/ 750308 h 900370"/>
              <a:gd name="connsiteX8" fmla="*/ 788578 w 788578"/>
              <a:gd name="connsiteY8" fmla="*/ 900370 h 900370"/>
              <a:gd name="connsiteX9" fmla="*/ 657148 w 788578"/>
              <a:gd name="connsiteY9" fmla="*/ 900370 h 900370"/>
              <a:gd name="connsiteX10" fmla="*/ 476498 w 788578"/>
              <a:gd name="connsiteY10" fmla="*/ 2474361 h 900370"/>
              <a:gd name="connsiteX11" fmla="*/ 460004 w 788578"/>
              <a:gd name="connsiteY11" fmla="*/ 900370 h 900370"/>
              <a:gd name="connsiteX12" fmla="*/ 0 w 788578"/>
              <a:gd name="connsiteY12" fmla="*/ 900370 h 900370"/>
              <a:gd name="connsiteX13" fmla="*/ 0 w 788578"/>
              <a:gd name="connsiteY13" fmla="*/ 750308 h 900370"/>
              <a:gd name="connsiteX14" fmla="*/ 0 w 788578"/>
              <a:gd name="connsiteY14" fmla="*/ 525216 h 900370"/>
              <a:gd name="connsiteX15" fmla="*/ 0 w 788578"/>
              <a:gd name="connsiteY15" fmla="*/ 525216 h 900370"/>
              <a:gd name="connsiteX16" fmla="*/ 0 w 788578"/>
              <a:gd name="connsiteY16" fmla="*/ 0 h 900370"/>
              <a:gd name="connsiteX0" fmla="*/ 0 w 788578"/>
              <a:gd name="connsiteY0" fmla="*/ 0 h 2474361"/>
              <a:gd name="connsiteX1" fmla="*/ 460004 w 788578"/>
              <a:gd name="connsiteY1" fmla="*/ 0 h 2474361"/>
              <a:gd name="connsiteX2" fmla="*/ 460004 w 788578"/>
              <a:gd name="connsiteY2" fmla="*/ 0 h 2474361"/>
              <a:gd name="connsiteX3" fmla="*/ 657148 w 788578"/>
              <a:gd name="connsiteY3" fmla="*/ 0 h 2474361"/>
              <a:gd name="connsiteX4" fmla="*/ 788578 w 788578"/>
              <a:gd name="connsiteY4" fmla="*/ 0 h 2474361"/>
              <a:gd name="connsiteX5" fmla="*/ 788578 w 788578"/>
              <a:gd name="connsiteY5" fmla="*/ 525216 h 2474361"/>
              <a:gd name="connsiteX6" fmla="*/ 788578 w 788578"/>
              <a:gd name="connsiteY6" fmla="*/ 525216 h 2474361"/>
              <a:gd name="connsiteX7" fmla="*/ 788578 w 788578"/>
              <a:gd name="connsiteY7" fmla="*/ 750308 h 2474361"/>
              <a:gd name="connsiteX8" fmla="*/ 788578 w 788578"/>
              <a:gd name="connsiteY8" fmla="*/ 900370 h 2474361"/>
              <a:gd name="connsiteX9" fmla="*/ 657148 w 788578"/>
              <a:gd name="connsiteY9" fmla="*/ 900370 h 2474361"/>
              <a:gd name="connsiteX10" fmla="*/ 476498 w 788578"/>
              <a:gd name="connsiteY10" fmla="*/ 2474361 h 2474361"/>
              <a:gd name="connsiteX11" fmla="*/ 293026 w 788578"/>
              <a:gd name="connsiteY11" fmla="*/ 900370 h 2474361"/>
              <a:gd name="connsiteX12" fmla="*/ 0 w 788578"/>
              <a:gd name="connsiteY12" fmla="*/ 900370 h 2474361"/>
              <a:gd name="connsiteX13" fmla="*/ 0 w 788578"/>
              <a:gd name="connsiteY13" fmla="*/ 750308 h 2474361"/>
              <a:gd name="connsiteX14" fmla="*/ 0 w 788578"/>
              <a:gd name="connsiteY14" fmla="*/ 525216 h 2474361"/>
              <a:gd name="connsiteX15" fmla="*/ 0 w 788578"/>
              <a:gd name="connsiteY15" fmla="*/ 525216 h 2474361"/>
              <a:gd name="connsiteX16" fmla="*/ 0 w 788578"/>
              <a:gd name="connsiteY16" fmla="*/ 0 h 2474361"/>
              <a:gd name="connsiteX0" fmla="*/ 0 w 788578"/>
              <a:gd name="connsiteY0" fmla="*/ 0 h 2474361"/>
              <a:gd name="connsiteX1" fmla="*/ 460004 w 788578"/>
              <a:gd name="connsiteY1" fmla="*/ 0 h 2474361"/>
              <a:gd name="connsiteX2" fmla="*/ 460004 w 788578"/>
              <a:gd name="connsiteY2" fmla="*/ 0 h 2474361"/>
              <a:gd name="connsiteX3" fmla="*/ 657148 w 788578"/>
              <a:gd name="connsiteY3" fmla="*/ 0 h 2474361"/>
              <a:gd name="connsiteX4" fmla="*/ 788578 w 788578"/>
              <a:gd name="connsiteY4" fmla="*/ 0 h 2474361"/>
              <a:gd name="connsiteX5" fmla="*/ 788578 w 788578"/>
              <a:gd name="connsiteY5" fmla="*/ 525216 h 2474361"/>
              <a:gd name="connsiteX6" fmla="*/ 788578 w 788578"/>
              <a:gd name="connsiteY6" fmla="*/ 525216 h 2474361"/>
              <a:gd name="connsiteX7" fmla="*/ 788578 w 788578"/>
              <a:gd name="connsiteY7" fmla="*/ 750308 h 2474361"/>
              <a:gd name="connsiteX8" fmla="*/ 788578 w 788578"/>
              <a:gd name="connsiteY8" fmla="*/ 900370 h 2474361"/>
              <a:gd name="connsiteX9" fmla="*/ 529928 w 788578"/>
              <a:gd name="connsiteY9" fmla="*/ 900373 h 2474361"/>
              <a:gd name="connsiteX10" fmla="*/ 476498 w 788578"/>
              <a:gd name="connsiteY10" fmla="*/ 2474361 h 2474361"/>
              <a:gd name="connsiteX11" fmla="*/ 293026 w 788578"/>
              <a:gd name="connsiteY11" fmla="*/ 900370 h 2474361"/>
              <a:gd name="connsiteX12" fmla="*/ 0 w 788578"/>
              <a:gd name="connsiteY12" fmla="*/ 900370 h 2474361"/>
              <a:gd name="connsiteX13" fmla="*/ 0 w 788578"/>
              <a:gd name="connsiteY13" fmla="*/ 750308 h 2474361"/>
              <a:gd name="connsiteX14" fmla="*/ 0 w 788578"/>
              <a:gd name="connsiteY14" fmla="*/ 525216 h 2474361"/>
              <a:gd name="connsiteX15" fmla="*/ 0 w 788578"/>
              <a:gd name="connsiteY15" fmla="*/ 525216 h 2474361"/>
              <a:gd name="connsiteX16" fmla="*/ 0 w 788578"/>
              <a:gd name="connsiteY16" fmla="*/ 0 h 2474361"/>
              <a:gd name="connsiteX0" fmla="*/ 0 w 788578"/>
              <a:gd name="connsiteY0" fmla="*/ 0 h 1082886"/>
              <a:gd name="connsiteX1" fmla="*/ 460004 w 788578"/>
              <a:gd name="connsiteY1" fmla="*/ 0 h 1082886"/>
              <a:gd name="connsiteX2" fmla="*/ 460004 w 788578"/>
              <a:gd name="connsiteY2" fmla="*/ 0 h 1082886"/>
              <a:gd name="connsiteX3" fmla="*/ 657148 w 788578"/>
              <a:gd name="connsiteY3" fmla="*/ 0 h 1082886"/>
              <a:gd name="connsiteX4" fmla="*/ 788578 w 788578"/>
              <a:gd name="connsiteY4" fmla="*/ 0 h 1082886"/>
              <a:gd name="connsiteX5" fmla="*/ 788578 w 788578"/>
              <a:gd name="connsiteY5" fmla="*/ 525216 h 1082886"/>
              <a:gd name="connsiteX6" fmla="*/ 788578 w 788578"/>
              <a:gd name="connsiteY6" fmla="*/ 525216 h 1082886"/>
              <a:gd name="connsiteX7" fmla="*/ 788578 w 788578"/>
              <a:gd name="connsiteY7" fmla="*/ 750308 h 1082886"/>
              <a:gd name="connsiteX8" fmla="*/ 788578 w 788578"/>
              <a:gd name="connsiteY8" fmla="*/ 900370 h 1082886"/>
              <a:gd name="connsiteX9" fmla="*/ 529928 w 788578"/>
              <a:gd name="connsiteY9" fmla="*/ 900373 h 1082886"/>
              <a:gd name="connsiteX10" fmla="*/ 404936 w 788578"/>
              <a:gd name="connsiteY10" fmla="*/ 1082886 h 1082886"/>
              <a:gd name="connsiteX11" fmla="*/ 293026 w 788578"/>
              <a:gd name="connsiteY11" fmla="*/ 900370 h 1082886"/>
              <a:gd name="connsiteX12" fmla="*/ 0 w 788578"/>
              <a:gd name="connsiteY12" fmla="*/ 900370 h 1082886"/>
              <a:gd name="connsiteX13" fmla="*/ 0 w 788578"/>
              <a:gd name="connsiteY13" fmla="*/ 750308 h 1082886"/>
              <a:gd name="connsiteX14" fmla="*/ 0 w 788578"/>
              <a:gd name="connsiteY14" fmla="*/ 525216 h 1082886"/>
              <a:gd name="connsiteX15" fmla="*/ 0 w 788578"/>
              <a:gd name="connsiteY15" fmla="*/ 525216 h 1082886"/>
              <a:gd name="connsiteX16" fmla="*/ 0 w 788578"/>
              <a:gd name="connsiteY16" fmla="*/ 0 h 1082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88578" h="1082886">
                <a:moveTo>
                  <a:pt x="0" y="0"/>
                </a:moveTo>
                <a:lnTo>
                  <a:pt x="460004" y="0"/>
                </a:lnTo>
                <a:lnTo>
                  <a:pt x="460004" y="0"/>
                </a:lnTo>
                <a:lnTo>
                  <a:pt x="657148" y="0"/>
                </a:lnTo>
                <a:lnTo>
                  <a:pt x="788578" y="0"/>
                </a:lnTo>
                <a:lnTo>
                  <a:pt x="788578" y="525216"/>
                </a:lnTo>
                <a:lnTo>
                  <a:pt x="788578" y="525216"/>
                </a:lnTo>
                <a:lnTo>
                  <a:pt x="788578" y="750308"/>
                </a:lnTo>
                <a:lnTo>
                  <a:pt x="788578" y="900370"/>
                </a:lnTo>
                <a:lnTo>
                  <a:pt x="529928" y="900373"/>
                </a:lnTo>
                <a:lnTo>
                  <a:pt x="404936" y="1082886"/>
                </a:lnTo>
                <a:lnTo>
                  <a:pt x="293026" y="900370"/>
                </a:lnTo>
                <a:lnTo>
                  <a:pt x="0" y="900370"/>
                </a:lnTo>
                <a:lnTo>
                  <a:pt x="0" y="750308"/>
                </a:lnTo>
                <a:lnTo>
                  <a:pt x="0" y="525216"/>
                </a:lnTo>
                <a:lnTo>
                  <a:pt x="0" y="52521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58" y="4847698"/>
            <a:ext cx="581453" cy="581453"/>
          </a:xfrm>
          <a:prstGeom prst="rect">
            <a:avLst/>
          </a:prstGeom>
        </p:spPr>
      </p:pic>
      <p:sp>
        <p:nvSpPr>
          <p:cNvPr id="108" name="Овал 107"/>
          <p:cNvSpPr/>
          <p:nvPr/>
        </p:nvSpPr>
        <p:spPr>
          <a:xfrm>
            <a:off x="977537" y="2967617"/>
            <a:ext cx="112122" cy="112122"/>
          </a:xfrm>
          <a:prstGeom prst="ellipse">
            <a:avLst/>
          </a:prstGeom>
          <a:solidFill>
            <a:srgbClr val="0D5B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/>
          <p:cNvSpPr/>
          <p:nvPr/>
        </p:nvSpPr>
        <p:spPr>
          <a:xfrm>
            <a:off x="977537" y="4382760"/>
            <a:ext cx="112122" cy="112122"/>
          </a:xfrm>
          <a:prstGeom prst="ellipse">
            <a:avLst/>
          </a:prstGeom>
          <a:solidFill>
            <a:srgbClr val="0D5B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85039F6-13B7-07AB-25BA-C02B1F54054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9" t="13695"/>
          <a:stretch/>
        </p:blipFill>
        <p:spPr>
          <a:xfrm>
            <a:off x="7030964" y="333664"/>
            <a:ext cx="1856891" cy="32222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73EA2D9-8C97-A3E6-DB40-8FC87D48D7B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855" y="152254"/>
            <a:ext cx="568295" cy="568295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1C39D76-F326-67BE-C4D0-49B444AE7FC9}"/>
              </a:ext>
            </a:extLst>
          </p:cNvPr>
          <p:cNvSpPr/>
          <p:nvPr/>
        </p:nvSpPr>
        <p:spPr>
          <a:xfrm>
            <a:off x="5725942" y="3972073"/>
            <a:ext cx="338236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00000"/>
              </a:lnSpc>
              <a:spcBef>
                <a:spcPts val="1800"/>
              </a:spcBef>
              <a:buClr>
                <a:srgbClr val="0034AD"/>
              </a:buClr>
            </a:pPr>
            <a:r>
              <a:rPr lang="ru-RU" sz="1400" dirty="0"/>
              <a:t>Экспертиза промышленной безопасности документации на техническое перевооружение ОПО.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D5E14FF-EBE0-4CC4-EBCF-46F430FEF7FD}"/>
              </a:ext>
            </a:extLst>
          </p:cNvPr>
          <p:cNvSpPr/>
          <p:nvPr/>
        </p:nvSpPr>
        <p:spPr>
          <a:xfrm>
            <a:off x="5802877" y="4968320"/>
            <a:ext cx="338236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lnSpc>
                <a:spcPct val="100000"/>
              </a:lnSpc>
              <a:spcBef>
                <a:spcPts val="1800"/>
              </a:spcBef>
              <a:buClr>
                <a:srgbClr val="0034AD"/>
              </a:buClr>
            </a:pPr>
            <a:r>
              <a:rPr lang="ru-RU" sz="1400" dirty="0"/>
              <a:t>Экспертиза промышленной безопасности документации (на консервацию, ликвидацию ОПО).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5E8AFDA4-B2F6-A4E2-F6BC-3A17EA78AA9B}"/>
              </a:ext>
            </a:extLst>
          </p:cNvPr>
          <p:cNvSpPr/>
          <p:nvPr/>
        </p:nvSpPr>
        <p:spPr>
          <a:xfrm>
            <a:off x="5289849" y="5838085"/>
            <a:ext cx="112122" cy="112122"/>
          </a:xfrm>
          <a:prstGeom prst="ellipse">
            <a:avLst/>
          </a:prstGeom>
          <a:solidFill>
            <a:srgbClr val="0D5B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ая выноска 24">
            <a:extLst>
              <a:ext uri="{FF2B5EF4-FFF2-40B4-BE49-F238E27FC236}">
                <a16:creationId xmlns:a16="http://schemas.microsoft.com/office/drawing/2014/main" id="{13DC24BE-2477-EF83-E1B9-DC54827FC0C1}"/>
              </a:ext>
            </a:extLst>
          </p:cNvPr>
          <p:cNvSpPr/>
          <p:nvPr/>
        </p:nvSpPr>
        <p:spPr>
          <a:xfrm rot="16200000">
            <a:off x="5059737" y="5995340"/>
            <a:ext cx="697352" cy="810275"/>
          </a:xfrm>
          <a:custGeom>
            <a:avLst/>
            <a:gdLst>
              <a:gd name="connsiteX0" fmla="*/ 0 w 788578"/>
              <a:gd name="connsiteY0" fmla="*/ 0 h 900370"/>
              <a:gd name="connsiteX1" fmla="*/ 460004 w 788578"/>
              <a:gd name="connsiteY1" fmla="*/ 0 h 900370"/>
              <a:gd name="connsiteX2" fmla="*/ 460004 w 788578"/>
              <a:gd name="connsiteY2" fmla="*/ 0 h 900370"/>
              <a:gd name="connsiteX3" fmla="*/ 657148 w 788578"/>
              <a:gd name="connsiteY3" fmla="*/ 0 h 900370"/>
              <a:gd name="connsiteX4" fmla="*/ 788578 w 788578"/>
              <a:gd name="connsiteY4" fmla="*/ 0 h 900370"/>
              <a:gd name="connsiteX5" fmla="*/ 788578 w 788578"/>
              <a:gd name="connsiteY5" fmla="*/ 525216 h 900370"/>
              <a:gd name="connsiteX6" fmla="*/ 788578 w 788578"/>
              <a:gd name="connsiteY6" fmla="*/ 525216 h 900370"/>
              <a:gd name="connsiteX7" fmla="*/ 788578 w 788578"/>
              <a:gd name="connsiteY7" fmla="*/ 750308 h 900370"/>
              <a:gd name="connsiteX8" fmla="*/ 788578 w 788578"/>
              <a:gd name="connsiteY8" fmla="*/ 900370 h 900370"/>
              <a:gd name="connsiteX9" fmla="*/ 657148 w 788578"/>
              <a:gd name="connsiteY9" fmla="*/ 900370 h 900370"/>
              <a:gd name="connsiteX10" fmla="*/ 476498 w 788578"/>
              <a:gd name="connsiteY10" fmla="*/ 2474361 h 900370"/>
              <a:gd name="connsiteX11" fmla="*/ 460004 w 788578"/>
              <a:gd name="connsiteY11" fmla="*/ 900370 h 900370"/>
              <a:gd name="connsiteX12" fmla="*/ 0 w 788578"/>
              <a:gd name="connsiteY12" fmla="*/ 900370 h 900370"/>
              <a:gd name="connsiteX13" fmla="*/ 0 w 788578"/>
              <a:gd name="connsiteY13" fmla="*/ 750308 h 900370"/>
              <a:gd name="connsiteX14" fmla="*/ 0 w 788578"/>
              <a:gd name="connsiteY14" fmla="*/ 525216 h 900370"/>
              <a:gd name="connsiteX15" fmla="*/ 0 w 788578"/>
              <a:gd name="connsiteY15" fmla="*/ 525216 h 900370"/>
              <a:gd name="connsiteX16" fmla="*/ 0 w 788578"/>
              <a:gd name="connsiteY16" fmla="*/ 0 h 900370"/>
              <a:gd name="connsiteX0" fmla="*/ 0 w 788578"/>
              <a:gd name="connsiteY0" fmla="*/ 0 h 2474361"/>
              <a:gd name="connsiteX1" fmla="*/ 460004 w 788578"/>
              <a:gd name="connsiteY1" fmla="*/ 0 h 2474361"/>
              <a:gd name="connsiteX2" fmla="*/ 460004 w 788578"/>
              <a:gd name="connsiteY2" fmla="*/ 0 h 2474361"/>
              <a:gd name="connsiteX3" fmla="*/ 657148 w 788578"/>
              <a:gd name="connsiteY3" fmla="*/ 0 h 2474361"/>
              <a:gd name="connsiteX4" fmla="*/ 788578 w 788578"/>
              <a:gd name="connsiteY4" fmla="*/ 0 h 2474361"/>
              <a:gd name="connsiteX5" fmla="*/ 788578 w 788578"/>
              <a:gd name="connsiteY5" fmla="*/ 525216 h 2474361"/>
              <a:gd name="connsiteX6" fmla="*/ 788578 w 788578"/>
              <a:gd name="connsiteY6" fmla="*/ 525216 h 2474361"/>
              <a:gd name="connsiteX7" fmla="*/ 788578 w 788578"/>
              <a:gd name="connsiteY7" fmla="*/ 750308 h 2474361"/>
              <a:gd name="connsiteX8" fmla="*/ 788578 w 788578"/>
              <a:gd name="connsiteY8" fmla="*/ 900370 h 2474361"/>
              <a:gd name="connsiteX9" fmla="*/ 657148 w 788578"/>
              <a:gd name="connsiteY9" fmla="*/ 900370 h 2474361"/>
              <a:gd name="connsiteX10" fmla="*/ 476498 w 788578"/>
              <a:gd name="connsiteY10" fmla="*/ 2474361 h 2474361"/>
              <a:gd name="connsiteX11" fmla="*/ 293026 w 788578"/>
              <a:gd name="connsiteY11" fmla="*/ 900370 h 2474361"/>
              <a:gd name="connsiteX12" fmla="*/ 0 w 788578"/>
              <a:gd name="connsiteY12" fmla="*/ 900370 h 2474361"/>
              <a:gd name="connsiteX13" fmla="*/ 0 w 788578"/>
              <a:gd name="connsiteY13" fmla="*/ 750308 h 2474361"/>
              <a:gd name="connsiteX14" fmla="*/ 0 w 788578"/>
              <a:gd name="connsiteY14" fmla="*/ 525216 h 2474361"/>
              <a:gd name="connsiteX15" fmla="*/ 0 w 788578"/>
              <a:gd name="connsiteY15" fmla="*/ 525216 h 2474361"/>
              <a:gd name="connsiteX16" fmla="*/ 0 w 788578"/>
              <a:gd name="connsiteY16" fmla="*/ 0 h 2474361"/>
              <a:gd name="connsiteX0" fmla="*/ 0 w 788578"/>
              <a:gd name="connsiteY0" fmla="*/ 0 h 2474361"/>
              <a:gd name="connsiteX1" fmla="*/ 460004 w 788578"/>
              <a:gd name="connsiteY1" fmla="*/ 0 h 2474361"/>
              <a:gd name="connsiteX2" fmla="*/ 460004 w 788578"/>
              <a:gd name="connsiteY2" fmla="*/ 0 h 2474361"/>
              <a:gd name="connsiteX3" fmla="*/ 657148 w 788578"/>
              <a:gd name="connsiteY3" fmla="*/ 0 h 2474361"/>
              <a:gd name="connsiteX4" fmla="*/ 788578 w 788578"/>
              <a:gd name="connsiteY4" fmla="*/ 0 h 2474361"/>
              <a:gd name="connsiteX5" fmla="*/ 788578 w 788578"/>
              <a:gd name="connsiteY5" fmla="*/ 525216 h 2474361"/>
              <a:gd name="connsiteX6" fmla="*/ 788578 w 788578"/>
              <a:gd name="connsiteY6" fmla="*/ 525216 h 2474361"/>
              <a:gd name="connsiteX7" fmla="*/ 788578 w 788578"/>
              <a:gd name="connsiteY7" fmla="*/ 750308 h 2474361"/>
              <a:gd name="connsiteX8" fmla="*/ 788578 w 788578"/>
              <a:gd name="connsiteY8" fmla="*/ 900370 h 2474361"/>
              <a:gd name="connsiteX9" fmla="*/ 529928 w 788578"/>
              <a:gd name="connsiteY9" fmla="*/ 900373 h 2474361"/>
              <a:gd name="connsiteX10" fmla="*/ 476498 w 788578"/>
              <a:gd name="connsiteY10" fmla="*/ 2474361 h 2474361"/>
              <a:gd name="connsiteX11" fmla="*/ 293026 w 788578"/>
              <a:gd name="connsiteY11" fmla="*/ 900370 h 2474361"/>
              <a:gd name="connsiteX12" fmla="*/ 0 w 788578"/>
              <a:gd name="connsiteY12" fmla="*/ 900370 h 2474361"/>
              <a:gd name="connsiteX13" fmla="*/ 0 w 788578"/>
              <a:gd name="connsiteY13" fmla="*/ 750308 h 2474361"/>
              <a:gd name="connsiteX14" fmla="*/ 0 w 788578"/>
              <a:gd name="connsiteY14" fmla="*/ 525216 h 2474361"/>
              <a:gd name="connsiteX15" fmla="*/ 0 w 788578"/>
              <a:gd name="connsiteY15" fmla="*/ 525216 h 2474361"/>
              <a:gd name="connsiteX16" fmla="*/ 0 w 788578"/>
              <a:gd name="connsiteY16" fmla="*/ 0 h 2474361"/>
              <a:gd name="connsiteX0" fmla="*/ 0 w 788578"/>
              <a:gd name="connsiteY0" fmla="*/ 0 h 1082886"/>
              <a:gd name="connsiteX1" fmla="*/ 460004 w 788578"/>
              <a:gd name="connsiteY1" fmla="*/ 0 h 1082886"/>
              <a:gd name="connsiteX2" fmla="*/ 460004 w 788578"/>
              <a:gd name="connsiteY2" fmla="*/ 0 h 1082886"/>
              <a:gd name="connsiteX3" fmla="*/ 657148 w 788578"/>
              <a:gd name="connsiteY3" fmla="*/ 0 h 1082886"/>
              <a:gd name="connsiteX4" fmla="*/ 788578 w 788578"/>
              <a:gd name="connsiteY4" fmla="*/ 0 h 1082886"/>
              <a:gd name="connsiteX5" fmla="*/ 788578 w 788578"/>
              <a:gd name="connsiteY5" fmla="*/ 525216 h 1082886"/>
              <a:gd name="connsiteX6" fmla="*/ 788578 w 788578"/>
              <a:gd name="connsiteY6" fmla="*/ 525216 h 1082886"/>
              <a:gd name="connsiteX7" fmla="*/ 788578 w 788578"/>
              <a:gd name="connsiteY7" fmla="*/ 750308 h 1082886"/>
              <a:gd name="connsiteX8" fmla="*/ 788578 w 788578"/>
              <a:gd name="connsiteY8" fmla="*/ 900370 h 1082886"/>
              <a:gd name="connsiteX9" fmla="*/ 529928 w 788578"/>
              <a:gd name="connsiteY9" fmla="*/ 900373 h 1082886"/>
              <a:gd name="connsiteX10" fmla="*/ 404936 w 788578"/>
              <a:gd name="connsiteY10" fmla="*/ 1082886 h 1082886"/>
              <a:gd name="connsiteX11" fmla="*/ 293026 w 788578"/>
              <a:gd name="connsiteY11" fmla="*/ 900370 h 1082886"/>
              <a:gd name="connsiteX12" fmla="*/ 0 w 788578"/>
              <a:gd name="connsiteY12" fmla="*/ 900370 h 1082886"/>
              <a:gd name="connsiteX13" fmla="*/ 0 w 788578"/>
              <a:gd name="connsiteY13" fmla="*/ 750308 h 1082886"/>
              <a:gd name="connsiteX14" fmla="*/ 0 w 788578"/>
              <a:gd name="connsiteY14" fmla="*/ 525216 h 1082886"/>
              <a:gd name="connsiteX15" fmla="*/ 0 w 788578"/>
              <a:gd name="connsiteY15" fmla="*/ 525216 h 1082886"/>
              <a:gd name="connsiteX16" fmla="*/ 0 w 788578"/>
              <a:gd name="connsiteY16" fmla="*/ 0 h 1082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88578" h="1082886">
                <a:moveTo>
                  <a:pt x="0" y="0"/>
                </a:moveTo>
                <a:lnTo>
                  <a:pt x="460004" y="0"/>
                </a:lnTo>
                <a:lnTo>
                  <a:pt x="460004" y="0"/>
                </a:lnTo>
                <a:lnTo>
                  <a:pt x="657148" y="0"/>
                </a:lnTo>
                <a:lnTo>
                  <a:pt x="788578" y="0"/>
                </a:lnTo>
                <a:lnTo>
                  <a:pt x="788578" y="525216"/>
                </a:lnTo>
                <a:lnTo>
                  <a:pt x="788578" y="525216"/>
                </a:lnTo>
                <a:lnTo>
                  <a:pt x="788578" y="750308"/>
                </a:lnTo>
                <a:lnTo>
                  <a:pt x="788578" y="900370"/>
                </a:lnTo>
                <a:lnTo>
                  <a:pt x="529928" y="900373"/>
                </a:lnTo>
                <a:lnTo>
                  <a:pt x="404936" y="1082886"/>
                </a:lnTo>
                <a:lnTo>
                  <a:pt x="293026" y="900370"/>
                </a:lnTo>
                <a:lnTo>
                  <a:pt x="0" y="900370"/>
                </a:lnTo>
                <a:lnTo>
                  <a:pt x="0" y="750308"/>
                </a:lnTo>
                <a:lnTo>
                  <a:pt x="0" y="525216"/>
                </a:lnTo>
                <a:lnTo>
                  <a:pt x="0" y="52521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0A8C555-3B34-BD7F-EA84-C22B2D9D843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470" y="6177762"/>
            <a:ext cx="497038" cy="497038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38FD6D2-1E33-67BF-F582-67C04A1D3A89}"/>
              </a:ext>
            </a:extLst>
          </p:cNvPr>
          <p:cNvSpPr/>
          <p:nvPr/>
        </p:nvSpPr>
        <p:spPr>
          <a:xfrm>
            <a:off x="5832113" y="6177762"/>
            <a:ext cx="33823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lnSpc>
                <a:spcPct val="100000"/>
              </a:lnSpc>
              <a:spcBef>
                <a:spcPts val="1800"/>
              </a:spcBef>
              <a:buClr>
                <a:srgbClr val="0034AD"/>
              </a:buClr>
            </a:pPr>
            <a:r>
              <a:rPr lang="ru-RU" sz="1400" dirty="0"/>
              <a:t>Разработка паспорта безопасности ОПО</a:t>
            </a:r>
          </a:p>
        </p:txBody>
      </p:sp>
    </p:spTree>
    <p:extLst>
      <p:ext uri="{BB962C8B-B14F-4D97-AF65-F5344CB8AC3E}">
        <p14:creationId xmlns:p14="http://schemas.microsoft.com/office/powerpoint/2010/main" val="431965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Группа 89"/>
          <p:cNvGrpSpPr/>
          <p:nvPr/>
        </p:nvGrpSpPr>
        <p:grpSpPr>
          <a:xfrm>
            <a:off x="0" y="110896"/>
            <a:ext cx="8897510" cy="6747104"/>
            <a:chOff x="0" y="110896"/>
            <a:chExt cx="8897510" cy="6747104"/>
          </a:xfrm>
        </p:grpSpPr>
        <p:sp>
          <p:nvSpPr>
            <p:cNvPr id="92" name="Прямоугольник 91"/>
            <p:cNvSpPr/>
            <p:nvPr/>
          </p:nvSpPr>
          <p:spPr>
            <a:xfrm>
              <a:off x="0" y="787752"/>
              <a:ext cx="2205318" cy="6070248"/>
            </a:xfrm>
            <a:prstGeom prst="rect">
              <a:avLst/>
            </a:prstGeom>
            <a:solidFill>
              <a:srgbClr val="E0F1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3" name="Прямая соединительная линия 102"/>
            <p:cNvCxnSpPr>
              <a:stCxn id="106" idx="2"/>
            </p:cNvCxnSpPr>
            <p:nvPr/>
          </p:nvCxnSpPr>
          <p:spPr>
            <a:xfrm flipV="1">
              <a:off x="300831" y="788243"/>
              <a:ext cx="8596679" cy="8493"/>
            </a:xfrm>
            <a:prstGeom prst="line">
              <a:avLst/>
            </a:prstGeom>
            <a:ln w="12700">
              <a:solidFill>
                <a:srgbClr val="0D5B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4" name="Группа 103"/>
            <p:cNvGrpSpPr/>
            <p:nvPr/>
          </p:nvGrpSpPr>
          <p:grpSpPr>
            <a:xfrm>
              <a:off x="298594" y="110896"/>
              <a:ext cx="1567743" cy="1367789"/>
              <a:chOff x="425394" y="2144536"/>
              <a:chExt cx="1567743" cy="1367789"/>
            </a:xfrm>
          </p:grpSpPr>
          <p:sp>
            <p:nvSpPr>
              <p:cNvPr id="105" name="Параллелограмм 27"/>
              <p:cNvSpPr/>
              <p:nvPr/>
            </p:nvSpPr>
            <p:spPr>
              <a:xfrm>
                <a:off x="425394" y="2144536"/>
                <a:ext cx="1185952" cy="688039"/>
              </a:xfrm>
              <a:custGeom>
                <a:avLst/>
                <a:gdLst>
                  <a:gd name="connsiteX0" fmla="*/ 0 w 1023257"/>
                  <a:gd name="connsiteY0" fmla="*/ 725333 h 725333"/>
                  <a:gd name="connsiteX1" fmla="*/ 364451 w 1023257"/>
                  <a:gd name="connsiteY1" fmla="*/ 0 h 725333"/>
                  <a:gd name="connsiteX2" fmla="*/ 1023257 w 1023257"/>
                  <a:gd name="connsiteY2" fmla="*/ 0 h 725333"/>
                  <a:gd name="connsiteX3" fmla="*/ 658806 w 1023257"/>
                  <a:gd name="connsiteY3" fmla="*/ 725333 h 725333"/>
                  <a:gd name="connsiteX4" fmla="*/ 0 w 1023257"/>
                  <a:gd name="connsiteY4" fmla="*/ 725333 h 725333"/>
                  <a:gd name="connsiteX0" fmla="*/ 0 w 1117599"/>
                  <a:gd name="connsiteY0" fmla="*/ 732590 h 732590"/>
                  <a:gd name="connsiteX1" fmla="*/ 458793 w 1117599"/>
                  <a:gd name="connsiteY1" fmla="*/ 0 h 732590"/>
                  <a:gd name="connsiteX2" fmla="*/ 1117599 w 1117599"/>
                  <a:gd name="connsiteY2" fmla="*/ 0 h 732590"/>
                  <a:gd name="connsiteX3" fmla="*/ 753148 w 1117599"/>
                  <a:gd name="connsiteY3" fmla="*/ 725333 h 732590"/>
                  <a:gd name="connsiteX4" fmla="*/ 0 w 1117599"/>
                  <a:gd name="connsiteY4" fmla="*/ 732590 h 732590"/>
                  <a:gd name="connsiteX0" fmla="*/ 0 w 1262742"/>
                  <a:gd name="connsiteY0" fmla="*/ 732590 h 732590"/>
                  <a:gd name="connsiteX1" fmla="*/ 458793 w 1262742"/>
                  <a:gd name="connsiteY1" fmla="*/ 0 h 732590"/>
                  <a:gd name="connsiteX2" fmla="*/ 1262742 w 1262742"/>
                  <a:gd name="connsiteY2" fmla="*/ 0 h 732590"/>
                  <a:gd name="connsiteX3" fmla="*/ 753148 w 1262742"/>
                  <a:gd name="connsiteY3" fmla="*/ 725333 h 732590"/>
                  <a:gd name="connsiteX4" fmla="*/ 0 w 1262742"/>
                  <a:gd name="connsiteY4" fmla="*/ 732590 h 732590"/>
                  <a:gd name="connsiteX0" fmla="*/ 0 w 1262742"/>
                  <a:gd name="connsiteY0" fmla="*/ 732590 h 732590"/>
                  <a:gd name="connsiteX1" fmla="*/ 458793 w 1262742"/>
                  <a:gd name="connsiteY1" fmla="*/ 0 h 732590"/>
                  <a:gd name="connsiteX2" fmla="*/ 1262742 w 1262742"/>
                  <a:gd name="connsiteY2" fmla="*/ 0 h 732590"/>
                  <a:gd name="connsiteX3" fmla="*/ 840234 w 1262742"/>
                  <a:gd name="connsiteY3" fmla="*/ 718076 h 732590"/>
                  <a:gd name="connsiteX4" fmla="*/ 0 w 1262742"/>
                  <a:gd name="connsiteY4" fmla="*/ 732590 h 732590"/>
                  <a:gd name="connsiteX0" fmla="*/ 0 w 1262742"/>
                  <a:gd name="connsiteY0" fmla="*/ 732590 h 732590"/>
                  <a:gd name="connsiteX1" fmla="*/ 437022 w 1262742"/>
                  <a:gd name="connsiteY1" fmla="*/ 0 h 732590"/>
                  <a:gd name="connsiteX2" fmla="*/ 1262742 w 1262742"/>
                  <a:gd name="connsiteY2" fmla="*/ 0 h 732590"/>
                  <a:gd name="connsiteX3" fmla="*/ 840234 w 1262742"/>
                  <a:gd name="connsiteY3" fmla="*/ 718076 h 732590"/>
                  <a:gd name="connsiteX4" fmla="*/ 0 w 1262742"/>
                  <a:gd name="connsiteY4" fmla="*/ 732590 h 732590"/>
                  <a:gd name="connsiteX0" fmla="*/ 0 w 1262742"/>
                  <a:gd name="connsiteY0" fmla="*/ 732590 h 732590"/>
                  <a:gd name="connsiteX1" fmla="*/ 437022 w 1262742"/>
                  <a:gd name="connsiteY1" fmla="*/ 0 h 732590"/>
                  <a:gd name="connsiteX2" fmla="*/ 1262742 w 1262742"/>
                  <a:gd name="connsiteY2" fmla="*/ 0 h 732590"/>
                  <a:gd name="connsiteX3" fmla="*/ 837853 w 1262742"/>
                  <a:gd name="connsiteY3" fmla="*/ 725220 h 732590"/>
                  <a:gd name="connsiteX4" fmla="*/ 0 w 1262742"/>
                  <a:gd name="connsiteY4" fmla="*/ 732590 h 732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2742" h="732590">
                    <a:moveTo>
                      <a:pt x="0" y="732590"/>
                    </a:moveTo>
                    <a:lnTo>
                      <a:pt x="437022" y="0"/>
                    </a:lnTo>
                    <a:lnTo>
                      <a:pt x="1262742" y="0"/>
                    </a:lnTo>
                    <a:lnTo>
                      <a:pt x="837853" y="725220"/>
                    </a:lnTo>
                    <a:lnTo>
                      <a:pt x="0" y="732590"/>
                    </a:lnTo>
                    <a:close/>
                  </a:path>
                </a:pathLst>
              </a:custGeom>
              <a:solidFill>
                <a:srgbClr val="8A8D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6" name="Равнобедренный треугольник 28"/>
              <p:cNvSpPr/>
              <p:nvPr/>
            </p:nvSpPr>
            <p:spPr>
              <a:xfrm rot="10800000">
                <a:off x="427631" y="2821393"/>
                <a:ext cx="792044" cy="690932"/>
              </a:xfrm>
              <a:custGeom>
                <a:avLst/>
                <a:gdLst>
                  <a:gd name="connsiteX0" fmla="*/ 0 w 834045"/>
                  <a:gd name="connsiteY0" fmla="*/ 719004 h 719004"/>
                  <a:gd name="connsiteX1" fmla="*/ 417023 w 834045"/>
                  <a:gd name="connsiteY1" fmla="*/ 0 h 719004"/>
                  <a:gd name="connsiteX2" fmla="*/ 834045 w 834045"/>
                  <a:gd name="connsiteY2" fmla="*/ 719004 h 719004"/>
                  <a:gd name="connsiteX3" fmla="*/ 0 w 834045"/>
                  <a:gd name="connsiteY3" fmla="*/ 719004 h 719004"/>
                  <a:gd name="connsiteX0" fmla="*/ 0 w 848559"/>
                  <a:gd name="connsiteY0" fmla="*/ 726261 h 726261"/>
                  <a:gd name="connsiteX1" fmla="*/ 431537 w 848559"/>
                  <a:gd name="connsiteY1" fmla="*/ 0 h 726261"/>
                  <a:gd name="connsiteX2" fmla="*/ 848559 w 848559"/>
                  <a:gd name="connsiteY2" fmla="*/ 719004 h 726261"/>
                  <a:gd name="connsiteX3" fmla="*/ 0 w 848559"/>
                  <a:gd name="connsiteY3" fmla="*/ 726261 h 726261"/>
                  <a:gd name="connsiteX0" fmla="*/ 0 w 848559"/>
                  <a:gd name="connsiteY0" fmla="*/ 731071 h 731071"/>
                  <a:gd name="connsiteX1" fmla="*/ 445673 w 848559"/>
                  <a:gd name="connsiteY1" fmla="*/ 0 h 731071"/>
                  <a:gd name="connsiteX2" fmla="*/ 848559 w 848559"/>
                  <a:gd name="connsiteY2" fmla="*/ 723814 h 731071"/>
                  <a:gd name="connsiteX3" fmla="*/ 0 w 848559"/>
                  <a:gd name="connsiteY3" fmla="*/ 731071 h 731071"/>
                  <a:gd name="connsiteX0" fmla="*/ 0 w 829710"/>
                  <a:gd name="connsiteY0" fmla="*/ 745502 h 745502"/>
                  <a:gd name="connsiteX1" fmla="*/ 426824 w 829710"/>
                  <a:gd name="connsiteY1" fmla="*/ 0 h 745502"/>
                  <a:gd name="connsiteX2" fmla="*/ 829710 w 829710"/>
                  <a:gd name="connsiteY2" fmla="*/ 723814 h 745502"/>
                  <a:gd name="connsiteX3" fmla="*/ 0 w 829710"/>
                  <a:gd name="connsiteY3" fmla="*/ 745502 h 745502"/>
                  <a:gd name="connsiteX0" fmla="*/ 0 w 839134"/>
                  <a:gd name="connsiteY0" fmla="*/ 745502 h 745502"/>
                  <a:gd name="connsiteX1" fmla="*/ 436248 w 839134"/>
                  <a:gd name="connsiteY1" fmla="*/ 0 h 745502"/>
                  <a:gd name="connsiteX2" fmla="*/ 839134 w 839134"/>
                  <a:gd name="connsiteY2" fmla="*/ 723814 h 745502"/>
                  <a:gd name="connsiteX3" fmla="*/ 0 w 839134"/>
                  <a:gd name="connsiteY3" fmla="*/ 745502 h 745502"/>
                  <a:gd name="connsiteX0" fmla="*/ 0 w 923954"/>
                  <a:gd name="connsiteY0" fmla="*/ 745502 h 745502"/>
                  <a:gd name="connsiteX1" fmla="*/ 436248 w 923954"/>
                  <a:gd name="connsiteY1" fmla="*/ 0 h 745502"/>
                  <a:gd name="connsiteX2" fmla="*/ 923954 w 923954"/>
                  <a:gd name="connsiteY2" fmla="*/ 502528 h 745502"/>
                  <a:gd name="connsiteX3" fmla="*/ 0 w 923954"/>
                  <a:gd name="connsiteY3" fmla="*/ 745502 h 745502"/>
                  <a:gd name="connsiteX0" fmla="*/ 0 w 843846"/>
                  <a:gd name="connsiteY0" fmla="*/ 745502 h 745502"/>
                  <a:gd name="connsiteX1" fmla="*/ 436248 w 843846"/>
                  <a:gd name="connsiteY1" fmla="*/ 0 h 745502"/>
                  <a:gd name="connsiteX2" fmla="*/ 843846 w 843846"/>
                  <a:gd name="connsiteY2" fmla="*/ 728625 h 745502"/>
                  <a:gd name="connsiteX3" fmla="*/ 0 w 843846"/>
                  <a:gd name="connsiteY3" fmla="*/ 745502 h 745502"/>
                  <a:gd name="connsiteX0" fmla="*/ 0 w 763739"/>
                  <a:gd name="connsiteY0" fmla="*/ 682964 h 728625"/>
                  <a:gd name="connsiteX1" fmla="*/ 356141 w 763739"/>
                  <a:gd name="connsiteY1" fmla="*/ 0 h 728625"/>
                  <a:gd name="connsiteX2" fmla="*/ 763739 w 763739"/>
                  <a:gd name="connsiteY2" fmla="*/ 728625 h 728625"/>
                  <a:gd name="connsiteX3" fmla="*/ 0 w 763739"/>
                  <a:gd name="connsiteY3" fmla="*/ 682964 h 728625"/>
                  <a:gd name="connsiteX0" fmla="*/ 0 w 834421"/>
                  <a:gd name="connsiteY0" fmla="*/ 740691 h 740691"/>
                  <a:gd name="connsiteX1" fmla="*/ 426823 w 834421"/>
                  <a:gd name="connsiteY1" fmla="*/ 0 h 740691"/>
                  <a:gd name="connsiteX2" fmla="*/ 834421 w 834421"/>
                  <a:gd name="connsiteY2" fmla="*/ 728625 h 740691"/>
                  <a:gd name="connsiteX3" fmla="*/ 0 w 834421"/>
                  <a:gd name="connsiteY3" fmla="*/ 740691 h 740691"/>
                  <a:gd name="connsiteX0" fmla="*/ 0 w 777875"/>
                  <a:gd name="connsiteY0" fmla="*/ 618021 h 728625"/>
                  <a:gd name="connsiteX1" fmla="*/ 370277 w 777875"/>
                  <a:gd name="connsiteY1" fmla="*/ 0 h 728625"/>
                  <a:gd name="connsiteX2" fmla="*/ 777875 w 777875"/>
                  <a:gd name="connsiteY2" fmla="*/ 728625 h 728625"/>
                  <a:gd name="connsiteX3" fmla="*/ 0 w 777875"/>
                  <a:gd name="connsiteY3" fmla="*/ 618021 h 728625"/>
                  <a:gd name="connsiteX0" fmla="*/ 0 w 841490"/>
                  <a:gd name="connsiteY0" fmla="*/ 743096 h 743096"/>
                  <a:gd name="connsiteX1" fmla="*/ 433892 w 841490"/>
                  <a:gd name="connsiteY1" fmla="*/ 0 h 743096"/>
                  <a:gd name="connsiteX2" fmla="*/ 841490 w 841490"/>
                  <a:gd name="connsiteY2" fmla="*/ 728625 h 743096"/>
                  <a:gd name="connsiteX3" fmla="*/ 0 w 841490"/>
                  <a:gd name="connsiteY3" fmla="*/ 743096 h 743096"/>
                  <a:gd name="connsiteX0" fmla="*/ 0 w 723685"/>
                  <a:gd name="connsiteY0" fmla="*/ 743096 h 743096"/>
                  <a:gd name="connsiteX1" fmla="*/ 433892 w 723685"/>
                  <a:gd name="connsiteY1" fmla="*/ 0 h 743096"/>
                  <a:gd name="connsiteX2" fmla="*/ 723685 w 723685"/>
                  <a:gd name="connsiteY2" fmla="*/ 678115 h 743096"/>
                  <a:gd name="connsiteX3" fmla="*/ 0 w 723685"/>
                  <a:gd name="connsiteY3" fmla="*/ 743096 h 743096"/>
                  <a:gd name="connsiteX0" fmla="*/ 0 w 834422"/>
                  <a:gd name="connsiteY0" fmla="*/ 743096 h 743096"/>
                  <a:gd name="connsiteX1" fmla="*/ 433892 w 834422"/>
                  <a:gd name="connsiteY1" fmla="*/ 0 h 743096"/>
                  <a:gd name="connsiteX2" fmla="*/ 834422 w 834422"/>
                  <a:gd name="connsiteY2" fmla="*/ 733435 h 743096"/>
                  <a:gd name="connsiteX3" fmla="*/ 0 w 834422"/>
                  <a:gd name="connsiteY3" fmla="*/ 743096 h 743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34422" h="743096">
                    <a:moveTo>
                      <a:pt x="0" y="743096"/>
                    </a:moveTo>
                    <a:lnTo>
                      <a:pt x="433892" y="0"/>
                    </a:lnTo>
                    <a:lnTo>
                      <a:pt x="834422" y="733435"/>
                    </a:lnTo>
                    <a:lnTo>
                      <a:pt x="0" y="743096"/>
                    </a:lnTo>
                    <a:close/>
                  </a:path>
                </a:pathLst>
              </a:custGeom>
              <a:solidFill>
                <a:srgbClr val="8A8D8F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7" name="Параллелограмм 27"/>
              <p:cNvSpPr/>
              <p:nvPr/>
            </p:nvSpPr>
            <p:spPr>
              <a:xfrm>
                <a:off x="807185" y="2821392"/>
                <a:ext cx="1185952" cy="687558"/>
              </a:xfrm>
              <a:custGeom>
                <a:avLst/>
                <a:gdLst>
                  <a:gd name="connsiteX0" fmla="*/ 0 w 1023257"/>
                  <a:gd name="connsiteY0" fmla="*/ 725333 h 725333"/>
                  <a:gd name="connsiteX1" fmla="*/ 364451 w 1023257"/>
                  <a:gd name="connsiteY1" fmla="*/ 0 h 725333"/>
                  <a:gd name="connsiteX2" fmla="*/ 1023257 w 1023257"/>
                  <a:gd name="connsiteY2" fmla="*/ 0 h 725333"/>
                  <a:gd name="connsiteX3" fmla="*/ 658806 w 1023257"/>
                  <a:gd name="connsiteY3" fmla="*/ 725333 h 725333"/>
                  <a:gd name="connsiteX4" fmla="*/ 0 w 1023257"/>
                  <a:gd name="connsiteY4" fmla="*/ 725333 h 725333"/>
                  <a:gd name="connsiteX0" fmla="*/ 0 w 1117599"/>
                  <a:gd name="connsiteY0" fmla="*/ 732590 h 732590"/>
                  <a:gd name="connsiteX1" fmla="*/ 458793 w 1117599"/>
                  <a:gd name="connsiteY1" fmla="*/ 0 h 732590"/>
                  <a:gd name="connsiteX2" fmla="*/ 1117599 w 1117599"/>
                  <a:gd name="connsiteY2" fmla="*/ 0 h 732590"/>
                  <a:gd name="connsiteX3" fmla="*/ 753148 w 1117599"/>
                  <a:gd name="connsiteY3" fmla="*/ 725333 h 732590"/>
                  <a:gd name="connsiteX4" fmla="*/ 0 w 1117599"/>
                  <a:gd name="connsiteY4" fmla="*/ 732590 h 732590"/>
                  <a:gd name="connsiteX0" fmla="*/ 0 w 1262742"/>
                  <a:gd name="connsiteY0" fmla="*/ 732590 h 732590"/>
                  <a:gd name="connsiteX1" fmla="*/ 458793 w 1262742"/>
                  <a:gd name="connsiteY1" fmla="*/ 0 h 732590"/>
                  <a:gd name="connsiteX2" fmla="*/ 1262742 w 1262742"/>
                  <a:gd name="connsiteY2" fmla="*/ 0 h 732590"/>
                  <a:gd name="connsiteX3" fmla="*/ 753148 w 1262742"/>
                  <a:gd name="connsiteY3" fmla="*/ 725333 h 732590"/>
                  <a:gd name="connsiteX4" fmla="*/ 0 w 1262742"/>
                  <a:gd name="connsiteY4" fmla="*/ 732590 h 732590"/>
                  <a:gd name="connsiteX0" fmla="*/ 0 w 1262742"/>
                  <a:gd name="connsiteY0" fmla="*/ 732590 h 732590"/>
                  <a:gd name="connsiteX1" fmla="*/ 458793 w 1262742"/>
                  <a:gd name="connsiteY1" fmla="*/ 0 h 732590"/>
                  <a:gd name="connsiteX2" fmla="*/ 1262742 w 1262742"/>
                  <a:gd name="connsiteY2" fmla="*/ 0 h 732590"/>
                  <a:gd name="connsiteX3" fmla="*/ 840234 w 1262742"/>
                  <a:gd name="connsiteY3" fmla="*/ 718076 h 732590"/>
                  <a:gd name="connsiteX4" fmla="*/ 0 w 1262742"/>
                  <a:gd name="connsiteY4" fmla="*/ 732590 h 732590"/>
                  <a:gd name="connsiteX0" fmla="*/ 0 w 1262742"/>
                  <a:gd name="connsiteY0" fmla="*/ 732590 h 732590"/>
                  <a:gd name="connsiteX1" fmla="*/ 437022 w 1262742"/>
                  <a:gd name="connsiteY1" fmla="*/ 0 h 732590"/>
                  <a:gd name="connsiteX2" fmla="*/ 1262742 w 1262742"/>
                  <a:gd name="connsiteY2" fmla="*/ 0 h 732590"/>
                  <a:gd name="connsiteX3" fmla="*/ 840234 w 1262742"/>
                  <a:gd name="connsiteY3" fmla="*/ 718076 h 732590"/>
                  <a:gd name="connsiteX4" fmla="*/ 0 w 1262742"/>
                  <a:gd name="connsiteY4" fmla="*/ 732590 h 732590"/>
                  <a:gd name="connsiteX0" fmla="*/ 0 w 1262742"/>
                  <a:gd name="connsiteY0" fmla="*/ 732590 h 732590"/>
                  <a:gd name="connsiteX1" fmla="*/ 437022 w 1262742"/>
                  <a:gd name="connsiteY1" fmla="*/ 0 h 732590"/>
                  <a:gd name="connsiteX2" fmla="*/ 1262742 w 1262742"/>
                  <a:gd name="connsiteY2" fmla="*/ 0 h 732590"/>
                  <a:gd name="connsiteX3" fmla="*/ 835471 w 1262742"/>
                  <a:gd name="connsiteY3" fmla="*/ 727601 h 732590"/>
                  <a:gd name="connsiteX4" fmla="*/ 0 w 1262742"/>
                  <a:gd name="connsiteY4" fmla="*/ 732590 h 732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2742" h="732590">
                    <a:moveTo>
                      <a:pt x="0" y="732590"/>
                    </a:moveTo>
                    <a:lnTo>
                      <a:pt x="437022" y="0"/>
                    </a:lnTo>
                    <a:lnTo>
                      <a:pt x="1262742" y="0"/>
                    </a:lnTo>
                    <a:lnTo>
                      <a:pt x="835471" y="727601"/>
                    </a:lnTo>
                    <a:lnTo>
                      <a:pt x="0" y="732590"/>
                    </a:lnTo>
                    <a:close/>
                  </a:path>
                </a:pathLst>
              </a:custGeom>
              <a:solidFill>
                <a:srgbClr val="0D5B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cxnSp>
        <p:nvCxnSpPr>
          <p:cNvPr id="94" name="Прямая соединительная линия 93"/>
          <p:cNvCxnSpPr/>
          <p:nvPr/>
        </p:nvCxnSpPr>
        <p:spPr>
          <a:xfrm flipV="1">
            <a:off x="5228111" y="2840792"/>
            <a:ext cx="3905372" cy="5499"/>
          </a:xfrm>
          <a:prstGeom prst="line">
            <a:avLst/>
          </a:prstGeom>
          <a:ln w="19050">
            <a:solidFill>
              <a:srgbClr val="E0F1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 flipV="1">
            <a:off x="5228111" y="3936620"/>
            <a:ext cx="3905372" cy="5499"/>
          </a:xfrm>
          <a:prstGeom prst="line">
            <a:avLst/>
          </a:prstGeom>
          <a:ln w="19050">
            <a:solidFill>
              <a:srgbClr val="E0F1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 flipV="1">
            <a:off x="5228111" y="5003421"/>
            <a:ext cx="3905372" cy="5499"/>
          </a:xfrm>
          <a:prstGeom prst="line">
            <a:avLst/>
          </a:prstGeom>
          <a:ln w="19050">
            <a:solidFill>
              <a:srgbClr val="E0F1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>
            <a:off x="4960807" y="5903306"/>
            <a:ext cx="4172676" cy="0"/>
          </a:xfrm>
          <a:prstGeom prst="line">
            <a:avLst/>
          </a:prstGeom>
          <a:ln w="19050">
            <a:solidFill>
              <a:srgbClr val="E0F1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/>
          <p:nvPr/>
        </p:nvCxnSpPr>
        <p:spPr>
          <a:xfrm>
            <a:off x="970495" y="1756836"/>
            <a:ext cx="8162988" cy="0"/>
          </a:xfrm>
          <a:prstGeom prst="line">
            <a:avLst/>
          </a:prstGeom>
          <a:ln w="19050">
            <a:solidFill>
              <a:srgbClr val="E0F1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>
            <a:off x="896732" y="2853019"/>
            <a:ext cx="4172676" cy="0"/>
          </a:xfrm>
          <a:prstGeom prst="line">
            <a:avLst/>
          </a:prstGeom>
          <a:ln w="19050">
            <a:solidFill>
              <a:srgbClr val="E0F1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/>
          <p:nvPr/>
        </p:nvCxnSpPr>
        <p:spPr>
          <a:xfrm>
            <a:off x="773435" y="4124192"/>
            <a:ext cx="4172676" cy="0"/>
          </a:xfrm>
          <a:prstGeom prst="line">
            <a:avLst/>
          </a:prstGeom>
          <a:ln w="19050">
            <a:solidFill>
              <a:srgbClr val="E0F1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/>
          <p:nvPr/>
        </p:nvCxnSpPr>
        <p:spPr>
          <a:xfrm>
            <a:off x="773435" y="5217435"/>
            <a:ext cx="4172676" cy="0"/>
          </a:xfrm>
          <a:prstGeom prst="line">
            <a:avLst/>
          </a:prstGeom>
          <a:ln w="19050">
            <a:solidFill>
              <a:srgbClr val="E0F1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"/>
          <p:cNvGrpSpPr/>
          <p:nvPr/>
        </p:nvGrpSpPr>
        <p:grpSpPr>
          <a:xfrm>
            <a:off x="787289" y="1573957"/>
            <a:ext cx="394122" cy="3080063"/>
            <a:chOff x="787289" y="1573957"/>
            <a:chExt cx="394122" cy="3080063"/>
          </a:xfrm>
          <a:solidFill>
            <a:srgbClr val="E0F1FC"/>
          </a:solidFill>
        </p:grpSpPr>
        <p:sp>
          <p:nvSpPr>
            <p:cNvPr id="70" name="Прямоугольник 69"/>
            <p:cNvSpPr/>
            <p:nvPr/>
          </p:nvSpPr>
          <p:spPr>
            <a:xfrm rot="10800000">
              <a:off x="787290" y="1573957"/>
              <a:ext cx="394121" cy="3941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Прямоугольник 70"/>
            <p:cNvSpPr/>
            <p:nvPr/>
          </p:nvSpPr>
          <p:spPr>
            <a:xfrm rot="10800000">
              <a:off x="787289" y="2655333"/>
              <a:ext cx="394121" cy="56863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Прямоугольник 71"/>
            <p:cNvSpPr/>
            <p:nvPr/>
          </p:nvSpPr>
          <p:spPr>
            <a:xfrm rot="10800000">
              <a:off x="787289" y="3736710"/>
              <a:ext cx="394121" cy="9173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6476" y="144981"/>
            <a:ext cx="3384550" cy="56472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D5B90"/>
                </a:solidFill>
              </a:rPr>
              <a:t>Наши услуги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446042" y="1776293"/>
            <a:ext cx="301659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lnSpc>
                <a:spcPct val="100000"/>
              </a:lnSpc>
              <a:spcBef>
                <a:spcPts val="1200"/>
              </a:spcBef>
              <a:buClr>
                <a:srgbClr val="0034AD"/>
              </a:buClr>
            </a:pPr>
            <a:r>
              <a:rPr lang="ru-RU" sz="1400" dirty="0"/>
              <a:t>Обоснование соответствия проектных решений требованиям безопасности в соответствии с 384-ФЗ методами моделирования и оценки риска.</a:t>
            </a:r>
          </a:p>
        </p:txBody>
      </p:sp>
      <p:sp>
        <p:nvSpPr>
          <p:cNvPr id="85" name="Прямоугольник 84"/>
          <p:cNvSpPr/>
          <p:nvPr/>
        </p:nvSpPr>
        <p:spPr>
          <a:xfrm>
            <a:off x="5788294" y="2108609"/>
            <a:ext cx="3003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lnSpc>
                <a:spcPct val="100000"/>
              </a:lnSpc>
              <a:spcBef>
                <a:spcPts val="600"/>
              </a:spcBef>
              <a:buClr>
                <a:srgbClr val="0034AD"/>
              </a:buClr>
            </a:pPr>
            <a:r>
              <a:rPr lang="ru-RU" sz="1400" dirty="0"/>
              <a:t>Разработка планов ликвидации аварийных разливов нефти (ПЛАРН).</a:t>
            </a:r>
          </a:p>
        </p:txBody>
      </p:sp>
      <p:sp>
        <p:nvSpPr>
          <p:cNvPr id="86" name="Прямоугольник 85"/>
          <p:cNvSpPr/>
          <p:nvPr/>
        </p:nvSpPr>
        <p:spPr>
          <a:xfrm>
            <a:off x="1451612" y="3132504"/>
            <a:ext cx="30819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lnSpc>
                <a:spcPct val="100000"/>
              </a:lnSpc>
              <a:spcBef>
                <a:spcPts val="1200"/>
              </a:spcBef>
              <a:buClr>
                <a:srgbClr val="0034AD"/>
              </a:buClr>
            </a:pPr>
            <a:r>
              <a:rPr lang="ru-RU" sz="1400" dirty="0"/>
              <a:t>Разработка специальных технических условий (СТУ)</a:t>
            </a:r>
          </a:p>
        </p:txBody>
      </p:sp>
      <p:sp>
        <p:nvSpPr>
          <p:cNvPr id="89" name="Прямоугольник 88"/>
          <p:cNvSpPr/>
          <p:nvPr/>
        </p:nvSpPr>
        <p:spPr>
          <a:xfrm>
            <a:off x="1469521" y="4483346"/>
            <a:ext cx="338236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lnSpc>
                <a:spcPct val="100000"/>
              </a:lnSpc>
              <a:spcBef>
                <a:spcPts val="200"/>
              </a:spcBef>
              <a:buClr>
                <a:srgbClr val="0034AD"/>
              </a:buClr>
            </a:pPr>
            <a:r>
              <a:rPr lang="ru-RU" sz="1400" dirty="0"/>
              <a:t>Разработка планов мероприятий по локализации и ликвидации последствий аварий на ОПО (ПМЛА).</a:t>
            </a:r>
          </a:p>
        </p:txBody>
      </p:sp>
      <p:grpSp>
        <p:nvGrpSpPr>
          <p:cNvPr id="45" name="Группа 44"/>
          <p:cNvGrpSpPr/>
          <p:nvPr/>
        </p:nvGrpSpPr>
        <p:grpSpPr>
          <a:xfrm>
            <a:off x="5069409" y="1573957"/>
            <a:ext cx="394121" cy="3646204"/>
            <a:chOff x="5093262" y="1573957"/>
            <a:chExt cx="394121" cy="3646204"/>
          </a:xfrm>
          <a:solidFill>
            <a:srgbClr val="E0F1FC"/>
          </a:solidFill>
        </p:grpSpPr>
        <p:sp>
          <p:nvSpPr>
            <p:cNvPr id="46" name="Прямоугольник 45"/>
            <p:cNvSpPr/>
            <p:nvPr/>
          </p:nvSpPr>
          <p:spPr>
            <a:xfrm rot="10800000">
              <a:off x="5093262" y="1573957"/>
              <a:ext cx="394121" cy="3941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рямоугольник 46"/>
            <p:cNvSpPr/>
            <p:nvPr/>
          </p:nvSpPr>
          <p:spPr>
            <a:xfrm rot="10800000">
              <a:off x="5093262" y="2655334"/>
              <a:ext cx="394121" cy="3941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 47"/>
            <p:cNvSpPr/>
            <p:nvPr/>
          </p:nvSpPr>
          <p:spPr>
            <a:xfrm rot="10800000">
              <a:off x="5093262" y="3736711"/>
              <a:ext cx="394121" cy="3941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 48"/>
            <p:cNvSpPr/>
            <p:nvPr/>
          </p:nvSpPr>
          <p:spPr>
            <a:xfrm rot="10800000">
              <a:off x="5093262" y="4826040"/>
              <a:ext cx="394121" cy="3941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50" name="Прямая соединительная линия 49"/>
          <p:cNvCxnSpPr>
            <a:cxnSpLocks/>
            <a:endCxn id="49" idx="2"/>
          </p:cNvCxnSpPr>
          <p:nvPr/>
        </p:nvCxnSpPr>
        <p:spPr>
          <a:xfrm flipH="1">
            <a:off x="5266469" y="1777018"/>
            <a:ext cx="1802" cy="3049022"/>
          </a:xfrm>
          <a:prstGeom prst="line">
            <a:avLst/>
          </a:prstGeom>
          <a:ln w="12700">
            <a:solidFill>
              <a:srgbClr val="0D5B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Прямоугольная выноска 24"/>
          <p:cNvSpPr/>
          <p:nvPr/>
        </p:nvSpPr>
        <p:spPr>
          <a:xfrm rot="16200000">
            <a:off x="4980852" y="1910775"/>
            <a:ext cx="697352" cy="810275"/>
          </a:xfrm>
          <a:custGeom>
            <a:avLst/>
            <a:gdLst>
              <a:gd name="connsiteX0" fmla="*/ 0 w 788578"/>
              <a:gd name="connsiteY0" fmla="*/ 0 h 900370"/>
              <a:gd name="connsiteX1" fmla="*/ 460004 w 788578"/>
              <a:gd name="connsiteY1" fmla="*/ 0 h 900370"/>
              <a:gd name="connsiteX2" fmla="*/ 460004 w 788578"/>
              <a:gd name="connsiteY2" fmla="*/ 0 h 900370"/>
              <a:gd name="connsiteX3" fmla="*/ 657148 w 788578"/>
              <a:gd name="connsiteY3" fmla="*/ 0 h 900370"/>
              <a:gd name="connsiteX4" fmla="*/ 788578 w 788578"/>
              <a:gd name="connsiteY4" fmla="*/ 0 h 900370"/>
              <a:gd name="connsiteX5" fmla="*/ 788578 w 788578"/>
              <a:gd name="connsiteY5" fmla="*/ 525216 h 900370"/>
              <a:gd name="connsiteX6" fmla="*/ 788578 w 788578"/>
              <a:gd name="connsiteY6" fmla="*/ 525216 h 900370"/>
              <a:gd name="connsiteX7" fmla="*/ 788578 w 788578"/>
              <a:gd name="connsiteY7" fmla="*/ 750308 h 900370"/>
              <a:gd name="connsiteX8" fmla="*/ 788578 w 788578"/>
              <a:gd name="connsiteY8" fmla="*/ 900370 h 900370"/>
              <a:gd name="connsiteX9" fmla="*/ 657148 w 788578"/>
              <a:gd name="connsiteY9" fmla="*/ 900370 h 900370"/>
              <a:gd name="connsiteX10" fmla="*/ 476498 w 788578"/>
              <a:gd name="connsiteY10" fmla="*/ 2474361 h 900370"/>
              <a:gd name="connsiteX11" fmla="*/ 460004 w 788578"/>
              <a:gd name="connsiteY11" fmla="*/ 900370 h 900370"/>
              <a:gd name="connsiteX12" fmla="*/ 0 w 788578"/>
              <a:gd name="connsiteY12" fmla="*/ 900370 h 900370"/>
              <a:gd name="connsiteX13" fmla="*/ 0 w 788578"/>
              <a:gd name="connsiteY13" fmla="*/ 750308 h 900370"/>
              <a:gd name="connsiteX14" fmla="*/ 0 w 788578"/>
              <a:gd name="connsiteY14" fmla="*/ 525216 h 900370"/>
              <a:gd name="connsiteX15" fmla="*/ 0 w 788578"/>
              <a:gd name="connsiteY15" fmla="*/ 525216 h 900370"/>
              <a:gd name="connsiteX16" fmla="*/ 0 w 788578"/>
              <a:gd name="connsiteY16" fmla="*/ 0 h 900370"/>
              <a:gd name="connsiteX0" fmla="*/ 0 w 788578"/>
              <a:gd name="connsiteY0" fmla="*/ 0 h 2474361"/>
              <a:gd name="connsiteX1" fmla="*/ 460004 w 788578"/>
              <a:gd name="connsiteY1" fmla="*/ 0 h 2474361"/>
              <a:gd name="connsiteX2" fmla="*/ 460004 w 788578"/>
              <a:gd name="connsiteY2" fmla="*/ 0 h 2474361"/>
              <a:gd name="connsiteX3" fmla="*/ 657148 w 788578"/>
              <a:gd name="connsiteY3" fmla="*/ 0 h 2474361"/>
              <a:gd name="connsiteX4" fmla="*/ 788578 w 788578"/>
              <a:gd name="connsiteY4" fmla="*/ 0 h 2474361"/>
              <a:gd name="connsiteX5" fmla="*/ 788578 w 788578"/>
              <a:gd name="connsiteY5" fmla="*/ 525216 h 2474361"/>
              <a:gd name="connsiteX6" fmla="*/ 788578 w 788578"/>
              <a:gd name="connsiteY6" fmla="*/ 525216 h 2474361"/>
              <a:gd name="connsiteX7" fmla="*/ 788578 w 788578"/>
              <a:gd name="connsiteY7" fmla="*/ 750308 h 2474361"/>
              <a:gd name="connsiteX8" fmla="*/ 788578 w 788578"/>
              <a:gd name="connsiteY8" fmla="*/ 900370 h 2474361"/>
              <a:gd name="connsiteX9" fmla="*/ 657148 w 788578"/>
              <a:gd name="connsiteY9" fmla="*/ 900370 h 2474361"/>
              <a:gd name="connsiteX10" fmla="*/ 476498 w 788578"/>
              <a:gd name="connsiteY10" fmla="*/ 2474361 h 2474361"/>
              <a:gd name="connsiteX11" fmla="*/ 293026 w 788578"/>
              <a:gd name="connsiteY11" fmla="*/ 900370 h 2474361"/>
              <a:gd name="connsiteX12" fmla="*/ 0 w 788578"/>
              <a:gd name="connsiteY12" fmla="*/ 900370 h 2474361"/>
              <a:gd name="connsiteX13" fmla="*/ 0 w 788578"/>
              <a:gd name="connsiteY13" fmla="*/ 750308 h 2474361"/>
              <a:gd name="connsiteX14" fmla="*/ 0 w 788578"/>
              <a:gd name="connsiteY14" fmla="*/ 525216 h 2474361"/>
              <a:gd name="connsiteX15" fmla="*/ 0 w 788578"/>
              <a:gd name="connsiteY15" fmla="*/ 525216 h 2474361"/>
              <a:gd name="connsiteX16" fmla="*/ 0 w 788578"/>
              <a:gd name="connsiteY16" fmla="*/ 0 h 2474361"/>
              <a:gd name="connsiteX0" fmla="*/ 0 w 788578"/>
              <a:gd name="connsiteY0" fmla="*/ 0 h 2474361"/>
              <a:gd name="connsiteX1" fmla="*/ 460004 w 788578"/>
              <a:gd name="connsiteY1" fmla="*/ 0 h 2474361"/>
              <a:gd name="connsiteX2" fmla="*/ 460004 w 788578"/>
              <a:gd name="connsiteY2" fmla="*/ 0 h 2474361"/>
              <a:gd name="connsiteX3" fmla="*/ 657148 w 788578"/>
              <a:gd name="connsiteY3" fmla="*/ 0 h 2474361"/>
              <a:gd name="connsiteX4" fmla="*/ 788578 w 788578"/>
              <a:gd name="connsiteY4" fmla="*/ 0 h 2474361"/>
              <a:gd name="connsiteX5" fmla="*/ 788578 w 788578"/>
              <a:gd name="connsiteY5" fmla="*/ 525216 h 2474361"/>
              <a:gd name="connsiteX6" fmla="*/ 788578 w 788578"/>
              <a:gd name="connsiteY6" fmla="*/ 525216 h 2474361"/>
              <a:gd name="connsiteX7" fmla="*/ 788578 w 788578"/>
              <a:gd name="connsiteY7" fmla="*/ 750308 h 2474361"/>
              <a:gd name="connsiteX8" fmla="*/ 788578 w 788578"/>
              <a:gd name="connsiteY8" fmla="*/ 900370 h 2474361"/>
              <a:gd name="connsiteX9" fmla="*/ 529928 w 788578"/>
              <a:gd name="connsiteY9" fmla="*/ 900373 h 2474361"/>
              <a:gd name="connsiteX10" fmla="*/ 476498 w 788578"/>
              <a:gd name="connsiteY10" fmla="*/ 2474361 h 2474361"/>
              <a:gd name="connsiteX11" fmla="*/ 293026 w 788578"/>
              <a:gd name="connsiteY11" fmla="*/ 900370 h 2474361"/>
              <a:gd name="connsiteX12" fmla="*/ 0 w 788578"/>
              <a:gd name="connsiteY12" fmla="*/ 900370 h 2474361"/>
              <a:gd name="connsiteX13" fmla="*/ 0 w 788578"/>
              <a:gd name="connsiteY13" fmla="*/ 750308 h 2474361"/>
              <a:gd name="connsiteX14" fmla="*/ 0 w 788578"/>
              <a:gd name="connsiteY14" fmla="*/ 525216 h 2474361"/>
              <a:gd name="connsiteX15" fmla="*/ 0 w 788578"/>
              <a:gd name="connsiteY15" fmla="*/ 525216 h 2474361"/>
              <a:gd name="connsiteX16" fmla="*/ 0 w 788578"/>
              <a:gd name="connsiteY16" fmla="*/ 0 h 2474361"/>
              <a:gd name="connsiteX0" fmla="*/ 0 w 788578"/>
              <a:gd name="connsiteY0" fmla="*/ 0 h 1082886"/>
              <a:gd name="connsiteX1" fmla="*/ 460004 w 788578"/>
              <a:gd name="connsiteY1" fmla="*/ 0 h 1082886"/>
              <a:gd name="connsiteX2" fmla="*/ 460004 w 788578"/>
              <a:gd name="connsiteY2" fmla="*/ 0 h 1082886"/>
              <a:gd name="connsiteX3" fmla="*/ 657148 w 788578"/>
              <a:gd name="connsiteY3" fmla="*/ 0 h 1082886"/>
              <a:gd name="connsiteX4" fmla="*/ 788578 w 788578"/>
              <a:gd name="connsiteY4" fmla="*/ 0 h 1082886"/>
              <a:gd name="connsiteX5" fmla="*/ 788578 w 788578"/>
              <a:gd name="connsiteY5" fmla="*/ 525216 h 1082886"/>
              <a:gd name="connsiteX6" fmla="*/ 788578 w 788578"/>
              <a:gd name="connsiteY6" fmla="*/ 525216 h 1082886"/>
              <a:gd name="connsiteX7" fmla="*/ 788578 w 788578"/>
              <a:gd name="connsiteY7" fmla="*/ 750308 h 1082886"/>
              <a:gd name="connsiteX8" fmla="*/ 788578 w 788578"/>
              <a:gd name="connsiteY8" fmla="*/ 900370 h 1082886"/>
              <a:gd name="connsiteX9" fmla="*/ 529928 w 788578"/>
              <a:gd name="connsiteY9" fmla="*/ 900373 h 1082886"/>
              <a:gd name="connsiteX10" fmla="*/ 404936 w 788578"/>
              <a:gd name="connsiteY10" fmla="*/ 1082886 h 1082886"/>
              <a:gd name="connsiteX11" fmla="*/ 293026 w 788578"/>
              <a:gd name="connsiteY11" fmla="*/ 900370 h 1082886"/>
              <a:gd name="connsiteX12" fmla="*/ 0 w 788578"/>
              <a:gd name="connsiteY12" fmla="*/ 900370 h 1082886"/>
              <a:gd name="connsiteX13" fmla="*/ 0 w 788578"/>
              <a:gd name="connsiteY13" fmla="*/ 750308 h 1082886"/>
              <a:gd name="connsiteX14" fmla="*/ 0 w 788578"/>
              <a:gd name="connsiteY14" fmla="*/ 525216 h 1082886"/>
              <a:gd name="connsiteX15" fmla="*/ 0 w 788578"/>
              <a:gd name="connsiteY15" fmla="*/ 525216 h 1082886"/>
              <a:gd name="connsiteX16" fmla="*/ 0 w 788578"/>
              <a:gd name="connsiteY16" fmla="*/ 0 h 1082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88578" h="1082886">
                <a:moveTo>
                  <a:pt x="0" y="0"/>
                </a:moveTo>
                <a:lnTo>
                  <a:pt x="460004" y="0"/>
                </a:lnTo>
                <a:lnTo>
                  <a:pt x="460004" y="0"/>
                </a:lnTo>
                <a:lnTo>
                  <a:pt x="657148" y="0"/>
                </a:lnTo>
                <a:lnTo>
                  <a:pt x="788578" y="0"/>
                </a:lnTo>
                <a:lnTo>
                  <a:pt x="788578" y="525216"/>
                </a:lnTo>
                <a:lnTo>
                  <a:pt x="788578" y="525216"/>
                </a:lnTo>
                <a:lnTo>
                  <a:pt x="788578" y="750308"/>
                </a:lnTo>
                <a:lnTo>
                  <a:pt x="788578" y="900370"/>
                </a:lnTo>
                <a:lnTo>
                  <a:pt x="529928" y="900373"/>
                </a:lnTo>
                <a:lnTo>
                  <a:pt x="404936" y="1082886"/>
                </a:lnTo>
                <a:lnTo>
                  <a:pt x="293026" y="900370"/>
                </a:lnTo>
                <a:lnTo>
                  <a:pt x="0" y="900370"/>
                </a:lnTo>
                <a:lnTo>
                  <a:pt x="0" y="750308"/>
                </a:lnTo>
                <a:lnTo>
                  <a:pt x="0" y="525216"/>
                </a:lnTo>
                <a:lnTo>
                  <a:pt x="0" y="52521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ая выноска 24"/>
          <p:cNvSpPr/>
          <p:nvPr/>
        </p:nvSpPr>
        <p:spPr>
          <a:xfrm rot="16200000">
            <a:off x="4980852" y="2989252"/>
            <a:ext cx="697352" cy="810275"/>
          </a:xfrm>
          <a:custGeom>
            <a:avLst/>
            <a:gdLst>
              <a:gd name="connsiteX0" fmla="*/ 0 w 788578"/>
              <a:gd name="connsiteY0" fmla="*/ 0 h 900370"/>
              <a:gd name="connsiteX1" fmla="*/ 460004 w 788578"/>
              <a:gd name="connsiteY1" fmla="*/ 0 h 900370"/>
              <a:gd name="connsiteX2" fmla="*/ 460004 w 788578"/>
              <a:gd name="connsiteY2" fmla="*/ 0 h 900370"/>
              <a:gd name="connsiteX3" fmla="*/ 657148 w 788578"/>
              <a:gd name="connsiteY3" fmla="*/ 0 h 900370"/>
              <a:gd name="connsiteX4" fmla="*/ 788578 w 788578"/>
              <a:gd name="connsiteY4" fmla="*/ 0 h 900370"/>
              <a:gd name="connsiteX5" fmla="*/ 788578 w 788578"/>
              <a:gd name="connsiteY5" fmla="*/ 525216 h 900370"/>
              <a:gd name="connsiteX6" fmla="*/ 788578 w 788578"/>
              <a:gd name="connsiteY6" fmla="*/ 525216 h 900370"/>
              <a:gd name="connsiteX7" fmla="*/ 788578 w 788578"/>
              <a:gd name="connsiteY7" fmla="*/ 750308 h 900370"/>
              <a:gd name="connsiteX8" fmla="*/ 788578 w 788578"/>
              <a:gd name="connsiteY8" fmla="*/ 900370 h 900370"/>
              <a:gd name="connsiteX9" fmla="*/ 657148 w 788578"/>
              <a:gd name="connsiteY9" fmla="*/ 900370 h 900370"/>
              <a:gd name="connsiteX10" fmla="*/ 476498 w 788578"/>
              <a:gd name="connsiteY10" fmla="*/ 2474361 h 900370"/>
              <a:gd name="connsiteX11" fmla="*/ 460004 w 788578"/>
              <a:gd name="connsiteY11" fmla="*/ 900370 h 900370"/>
              <a:gd name="connsiteX12" fmla="*/ 0 w 788578"/>
              <a:gd name="connsiteY12" fmla="*/ 900370 h 900370"/>
              <a:gd name="connsiteX13" fmla="*/ 0 w 788578"/>
              <a:gd name="connsiteY13" fmla="*/ 750308 h 900370"/>
              <a:gd name="connsiteX14" fmla="*/ 0 w 788578"/>
              <a:gd name="connsiteY14" fmla="*/ 525216 h 900370"/>
              <a:gd name="connsiteX15" fmla="*/ 0 w 788578"/>
              <a:gd name="connsiteY15" fmla="*/ 525216 h 900370"/>
              <a:gd name="connsiteX16" fmla="*/ 0 w 788578"/>
              <a:gd name="connsiteY16" fmla="*/ 0 h 900370"/>
              <a:gd name="connsiteX0" fmla="*/ 0 w 788578"/>
              <a:gd name="connsiteY0" fmla="*/ 0 h 2474361"/>
              <a:gd name="connsiteX1" fmla="*/ 460004 w 788578"/>
              <a:gd name="connsiteY1" fmla="*/ 0 h 2474361"/>
              <a:gd name="connsiteX2" fmla="*/ 460004 w 788578"/>
              <a:gd name="connsiteY2" fmla="*/ 0 h 2474361"/>
              <a:gd name="connsiteX3" fmla="*/ 657148 w 788578"/>
              <a:gd name="connsiteY3" fmla="*/ 0 h 2474361"/>
              <a:gd name="connsiteX4" fmla="*/ 788578 w 788578"/>
              <a:gd name="connsiteY4" fmla="*/ 0 h 2474361"/>
              <a:gd name="connsiteX5" fmla="*/ 788578 w 788578"/>
              <a:gd name="connsiteY5" fmla="*/ 525216 h 2474361"/>
              <a:gd name="connsiteX6" fmla="*/ 788578 w 788578"/>
              <a:gd name="connsiteY6" fmla="*/ 525216 h 2474361"/>
              <a:gd name="connsiteX7" fmla="*/ 788578 w 788578"/>
              <a:gd name="connsiteY7" fmla="*/ 750308 h 2474361"/>
              <a:gd name="connsiteX8" fmla="*/ 788578 w 788578"/>
              <a:gd name="connsiteY8" fmla="*/ 900370 h 2474361"/>
              <a:gd name="connsiteX9" fmla="*/ 657148 w 788578"/>
              <a:gd name="connsiteY9" fmla="*/ 900370 h 2474361"/>
              <a:gd name="connsiteX10" fmla="*/ 476498 w 788578"/>
              <a:gd name="connsiteY10" fmla="*/ 2474361 h 2474361"/>
              <a:gd name="connsiteX11" fmla="*/ 293026 w 788578"/>
              <a:gd name="connsiteY11" fmla="*/ 900370 h 2474361"/>
              <a:gd name="connsiteX12" fmla="*/ 0 w 788578"/>
              <a:gd name="connsiteY12" fmla="*/ 900370 h 2474361"/>
              <a:gd name="connsiteX13" fmla="*/ 0 w 788578"/>
              <a:gd name="connsiteY13" fmla="*/ 750308 h 2474361"/>
              <a:gd name="connsiteX14" fmla="*/ 0 w 788578"/>
              <a:gd name="connsiteY14" fmla="*/ 525216 h 2474361"/>
              <a:gd name="connsiteX15" fmla="*/ 0 w 788578"/>
              <a:gd name="connsiteY15" fmla="*/ 525216 h 2474361"/>
              <a:gd name="connsiteX16" fmla="*/ 0 w 788578"/>
              <a:gd name="connsiteY16" fmla="*/ 0 h 2474361"/>
              <a:gd name="connsiteX0" fmla="*/ 0 w 788578"/>
              <a:gd name="connsiteY0" fmla="*/ 0 h 2474361"/>
              <a:gd name="connsiteX1" fmla="*/ 460004 w 788578"/>
              <a:gd name="connsiteY1" fmla="*/ 0 h 2474361"/>
              <a:gd name="connsiteX2" fmla="*/ 460004 w 788578"/>
              <a:gd name="connsiteY2" fmla="*/ 0 h 2474361"/>
              <a:gd name="connsiteX3" fmla="*/ 657148 w 788578"/>
              <a:gd name="connsiteY3" fmla="*/ 0 h 2474361"/>
              <a:gd name="connsiteX4" fmla="*/ 788578 w 788578"/>
              <a:gd name="connsiteY4" fmla="*/ 0 h 2474361"/>
              <a:gd name="connsiteX5" fmla="*/ 788578 w 788578"/>
              <a:gd name="connsiteY5" fmla="*/ 525216 h 2474361"/>
              <a:gd name="connsiteX6" fmla="*/ 788578 w 788578"/>
              <a:gd name="connsiteY6" fmla="*/ 525216 h 2474361"/>
              <a:gd name="connsiteX7" fmla="*/ 788578 w 788578"/>
              <a:gd name="connsiteY7" fmla="*/ 750308 h 2474361"/>
              <a:gd name="connsiteX8" fmla="*/ 788578 w 788578"/>
              <a:gd name="connsiteY8" fmla="*/ 900370 h 2474361"/>
              <a:gd name="connsiteX9" fmla="*/ 529928 w 788578"/>
              <a:gd name="connsiteY9" fmla="*/ 900373 h 2474361"/>
              <a:gd name="connsiteX10" fmla="*/ 476498 w 788578"/>
              <a:gd name="connsiteY10" fmla="*/ 2474361 h 2474361"/>
              <a:gd name="connsiteX11" fmla="*/ 293026 w 788578"/>
              <a:gd name="connsiteY11" fmla="*/ 900370 h 2474361"/>
              <a:gd name="connsiteX12" fmla="*/ 0 w 788578"/>
              <a:gd name="connsiteY12" fmla="*/ 900370 h 2474361"/>
              <a:gd name="connsiteX13" fmla="*/ 0 w 788578"/>
              <a:gd name="connsiteY13" fmla="*/ 750308 h 2474361"/>
              <a:gd name="connsiteX14" fmla="*/ 0 w 788578"/>
              <a:gd name="connsiteY14" fmla="*/ 525216 h 2474361"/>
              <a:gd name="connsiteX15" fmla="*/ 0 w 788578"/>
              <a:gd name="connsiteY15" fmla="*/ 525216 h 2474361"/>
              <a:gd name="connsiteX16" fmla="*/ 0 w 788578"/>
              <a:gd name="connsiteY16" fmla="*/ 0 h 2474361"/>
              <a:gd name="connsiteX0" fmla="*/ 0 w 788578"/>
              <a:gd name="connsiteY0" fmla="*/ 0 h 1082886"/>
              <a:gd name="connsiteX1" fmla="*/ 460004 w 788578"/>
              <a:gd name="connsiteY1" fmla="*/ 0 h 1082886"/>
              <a:gd name="connsiteX2" fmla="*/ 460004 w 788578"/>
              <a:gd name="connsiteY2" fmla="*/ 0 h 1082886"/>
              <a:gd name="connsiteX3" fmla="*/ 657148 w 788578"/>
              <a:gd name="connsiteY3" fmla="*/ 0 h 1082886"/>
              <a:gd name="connsiteX4" fmla="*/ 788578 w 788578"/>
              <a:gd name="connsiteY4" fmla="*/ 0 h 1082886"/>
              <a:gd name="connsiteX5" fmla="*/ 788578 w 788578"/>
              <a:gd name="connsiteY5" fmla="*/ 525216 h 1082886"/>
              <a:gd name="connsiteX6" fmla="*/ 788578 w 788578"/>
              <a:gd name="connsiteY6" fmla="*/ 525216 h 1082886"/>
              <a:gd name="connsiteX7" fmla="*/ 788578 w 788578"/>
              <a:gd name="connsiteY7" fmla="*/ 750308 h 1082886"/>
              <a:gd name="connsiteX8" fmla="*/ 788578 w 788578"/>
              <a:gd name="connsiteY8" fmla="*/ 900370 h 1082886"/>
              <a:gd name="connsiteX9" fmla="*/ 529928 w 788578"/>
              <a:gd name="connsiteY9" fmla="*/ 900373 h 1082886"/>
              <a:gd name="connsiteX10" fmla="*/ 404936 w 788578"/>
              <a:gd name="connsiteY10" fmla="*/ 1082886 h 1082886"/>
              <a:gd name="connsiteX11" fmla="*/ 293026 w 788578"/>
              <a:gd name="connsiteY11" fmla="*/ 900370 h 1082886"/>
              <a:gd name="connsiteX12" fmla="*/ 0 w 788578"/>
              <a:gd name="connsiteY12" fmla="*/ 900370 h 1082886"/>
              <a:gd name="connsiteX13" fmla="*/ 0 w 788578"/>
              <a:gd name="connsiteY13" fmla="*/ 750308 h 1082886"/>
              <a:gd name="connsiteX14" fmla="*/ 0 w 788578"/>
              <a:gd name="connsiteY14" fmla="*/ 525216 h 1082886"/>
              <a:gd name="connsiteX15" fmla="*/ 0 w 788578"/>
              <a:gd name="connsiteY15" fmla="*/ 525216 h 1082886"/>
              <a:gd name="connsiteX16" fmla="*/ 0 w 788578"/>
              <a:gd name="connsiteY16" fmla="*/ 0 h 1082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88578" h="1082886">
                <a:moveTo>
                  <a:pt x="0" y="0"/>
                </a:moveTo>
                <a:lnTo>
                  <a:pt x="460004" y="0"/>
                </a:lnTo>
                <a:lnTo>
                  <a:pt x="460004" y="0"/>
                </a:lnTo>
                <a:lnTo>
                  <a:pt x="657148" y="0"/>
                </a:lnTo>
                <a:lnTo>
                  <a:pt x="788578" y="0"/>
                </a:lnTo>
                <a:lnTo>
                  <a:pt x="788578" y="525216"/>
                </a:lnTo>
                <a:lnTo>
                  <a:pt x="788578" y="525216"/>
                </a:lnTo>
                <a:lnTo>
                  <a:pt x="788578" y="750308"/>
                </a:lnTo>
                <a:lnTo>
                  <a:pt x="788578" y="900370"/>
                </a:lnTo>
                <a:lnTo>
                  <a:pt x="529928" y="900373"/>
                </a:lnTo>
                <a:lnTo>
                  <a:pt x="404936" y="1082886"/>
                </a:lnTo>
                <a:lnTo>
                  <a:pt x="293026" y="900370"/>
                </a:lnTo>
                <a:lnTo>
                  <a:pt x="0" y="900370"/>
                </a:lnTo>
                <a:lnTo>
                  <a:pt x="0" y="750308"/>
                </a:lnTo>
                <a:lnTo>
                  <a:pt x="0" y="525216"/>
                </a:lnTo>
                <a:lnTo>
                  <a:pt x="0" y="52521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ая выноска 24"/>
          <p:cNvSpPr/>
          <p:nvPr/>
        </p:nvSpPr>
        <p:spPr>
          <a:xfrm rot="16200000">
            <a:off x="4980853" y="4067731"/>
            <a:ext cx="697352" cy="810275"/>
          </a:xfrm>
          <a:custGeom>
            <a:avLst/>
            <a:gdLst>
              <a:gd name="connsiteX0" fmla="*/ 0 w 788578"/>
              <a:gd name="connsiteY0" fmla="*/ 0 h 900370"/>
              <a:gd name="connsiteX1" fmla="*/ 460004 w 788578"/>
              <a:gd name="connsiteY1" fmla="*/ 0 h 900370"/>
              <a:gd name="connsiteX2" fmla="*/ 460004 w 788578"/>
              <a:gd name="connsiteY2" fmla="*/ 0 h 900370"/>
              <a:gd name="connsiteX3" fmla="*/ 657148 w 788578"/>
              <a:gd name="connsiteY3" fmla="*/ 0 h 900370"/>
              <a:gd name="connsiteX4" fmla="*/ 788578 w 788578"/>
              <a:gd name="connsiteY4" fmla="*/ 0 h 900370"/>
              <a:gd name="connsiteX5" fmla="*/ 788578 w 788578"/>
              <a:gd name="connsiteY5" fmla="*/ 525216 h 900370"/>
              <a:gd name="connsiteX6" fmla="*/ 788578 w 788578"/>
              <a:gd name="connsiteY6" fmla="*/ 525216 h 900370"/>
              <a:gd name="connsiteX7" fmla="*/ 788578 w 788578"/>
              <a:gd name="connsiteY7" fmla="*/ 750308 h 900370"/>
              <a:gd name="connsiteX8" fmla="*/ 788578 w 788578"/>
              <a:gd name="connsiteY8" fmla="*/ 900370 h 900370"/>
              <a:gd name="connsiteX9" fmla="*/ 657148 w 788578"/>
              <a:gd name="connsiteY9" fmla="*/ 900370 h 900370"/>
              <a:gd name="connsiteX10" fmla="*/ 476498 w 788578"/>
              <a:gd name="connsiteY10" fmla="*/ 2474361 h 900370"/>
              <a:gd name="connsiteX11" fmla="*/ 460004 w 788578"/>
              <a:gd name="connsiteY11" fmla="*/ 900370 h 900370"/>
              <a:gd name="connsiteX12" fmla="*/ 0 w 788578"/>
              <a:gd name="connsiteY12" fmla="*/ 900370 h 900370"/>
              <a:gd name="connsiteX13" fmla="*/ 0 w 788578"/>
              <a:gd name="connsiteY13" fmla="*/ 750308 h 900370"/>
              <a:gd name="connsiteX14" fmla="*/ 0 w 788578"/>
              <a:gd name="connsiteY14" fmla="*/ 525216 h 900370"/>
              <a:gd name="connsiteX15" fmla="*/ 0 w 788578"/>
              <a:gd name="connsiteY15" fmla="*/ 525216 h 900370"/>
              <a:gd name="connsiteX16" fmla="*/ 0 w 788578"/>
              <a:gd name="connsiteY16" fmla="*/ 0 h 900370"/>
              <a:gd name="connsiteX0" fmla="*/ 0 w 788578"/>
              <a:gd name="connsiteY0" fmla="*/ 0 h 2474361"/>
              <a:gd name="connsiteX1" fmla="*/ 460004 w 788578"/>
              <a:gd name="connsiteY1" fmla="*/ 0 h 2474361"/>
              <a:gd name="connsiteX2" fmla="*/ 460004 w 788578"/>
              <a:gd name="connsiteY2" fmla="*/ 0 h 2474361"/>
              <a:gd name="connsiteX3" fmla="*/ 657148 w 788578"/>
              <a:gd name="connsiteY3" fmla="*/ 0 h 2474361"/>
              <a:gd name="connsiteX4" fmla="*/ 788578 w 788578"/>
              <a:gd name="connsiteY4" fmla="*/ 0 h 2474361"/>
              <a:gd name="connsiteX5" fmla="*/ 788578 w 788578"/>
              <a:gd name="connsiteY5" fmla="*/ 525216 h 2474361"/>
              <a:gd name="connsiteX6" fmla="*/ 788578 w 788578"/>
              <a:gd name="connsiteY6" fmla="*/ 525216 h 2474361"/>
              <a:gd name="connsiteX7" fmla="*/ 788578 w 788578"/>
              <a:gd name="connsiteY7" fmla="*/ 750308 h 2474361"/>
              <a:gd name="connsiteX8" fmla="*/ 788578 w 788578"/>
              <a:gd name="connsiteY8" fmla="*/ 900370 h 2474361"/>
              <a:gd name="connsiteX9" fmla="*/ 657148 w 788578"/>
              <a:gd name="connsiteY9" fmla="*/ 900370 h 2474361"/>
              <a:gd name="connsiteX10" fmla="*/ 476498 w 788578"/>
              <a:gd name="connsiteY10" fmla="*/ 2474361 h 2474361"/>
              <a:gd name="connsiteX11" fmla="*/ 293026 w 788578"/>
              <a:gd name="connsiteY11" fmla="*/ 900370 h 2474361"/>
              <a:gd name="connsiteX12" fmla="*/ 0 w 788578"/>
              <a:gd name="connsiteY12" fmla="*/ 900370 h 2474361"/>
              <a:gd name="connsiteX13" fmla="*/ 0 w 788578"/>
              <a:gd name="connsiteY13" fmla="*/ 750308 h 2474361"/>
              <a:gd name="connsiteX14" fmla="*/ 0 w 788578"/>
              <a:gd name="connsiteY14" fmla="*/ 525216 h 2474361"/>
              <a:gd name="connsiteX15" fmla="*/ 0 w 788578"/>
              <a:gd name="connsiteY15" fmla="*/ 525216 h 2474361"/>
              <a:gd name="connsiteX16" fmla="*/ 0 w 788578"/>
              <a:gd name="connsiteY16" fmla="*/ 0 h 2474361"/>
              <a:gd name="connsiteX0" fmla="*/ 0 w 788578"/>
              <a:gd name="connsiteY0" fmla="*/ 0 h 2474361"/>
              <a:gd name="connsiteX1" fmla="*/ 460004 w 788578"/>
              <a:gd name="connsiteY1" fmla="*/ 0 h 2474361"/>
              <a:gd name="connsiteX2" fmla="*/ 460004 w 788578"/>
              <a:gd name="connsiteY2" fmla="*/ 0 h 2474361"/>
              <a:gd name="connsiteX3" fmla="*/ 657148 w 788578"/>
              <a:gd name="connsiteY3" fmla="*/ 0 h 2474361"/>
              <a:gd name="connsiteX4" fmla="*/ 788578 w 788578"/>
              <a:gd name="connsiteY4" fmla="*/ 0 h 2474361"/>
              <a:gd name="connsiteX5" fmla="*/ 788578 w 788578"/>
              <a:gd name="connsiteY5" fmla="*/ 525216 h 2474361"/>
              <a:gd name="connsiteX6" fmla="*/ 788578 w 788578"/>
              <a:gd name="connsiteY6" fmla="*/ 525216 h 2474361"/>
              <a:gd name="connsiteX7" fmla="*/ 788578 w 788578"/>
              <a:gd name="connsiteY7" fmla="*/ 750308 h 2474361"/>
              <a:gd name="connsiteX8" fmla="*/ 788578 w 788578"/>
              <a:gd name="connsiteY8" fmla="*/ 900370 h 2474361"/>
              <a:gd name="connsiteX9" fmla="*/ 529928 w 788578"/>
              <a:gd name="connsiteY9" fmla="*/ 900373 h 2474361"/>
              <a:gd name="connsiteX10" fmla="*/ 476498 w 788578"/>
              <a:gd name="connsiteY10" fmla="*/ 2474361 h 2474361"/>
              <a:gd name="connsiteX11" fmla="*/ 293026 w 788578"/>
              <a:gd name="connsiteY11" fmla="*/ 900370 h 2474361"/>
              <a:gd name="connsiteX12" fmla="*/ 0 w 788578"/>
              <a:gd name="connsiteY12" fmla="*/ 900370 h 2474361"/>
              <a:gd name="connsiteX13" fmla="*/ 0 w 788578"/>
              <a:gd name="connsiteY13" fmla="*/ 750308 h 2474361"/>
              <a:gd name="connsiteX14" fmla="*/ 0 w 788578"/>
              <a:gd name="connsiteY14" fmla="*/ 525216 h 2474361"/>
              <a:gd name="connsiteX15" fmla="*/ 0 w 788578"/>
              <a:gd name="connsiteY15" fmla="*/ 525216 h 2474361"/>
              <a:gd name="connsiteX16" fmla="*/ 0 w 788578"/>
              <a:gd name="connsiteY16" fmla="*/ 0 h 2474361"/>
              <a:gd name="connsiteX0" fmla="*/ 0 w 788578"/>
              <a:gd name="connsiteY0" fmla="*/ 0 h 1082886"/>
              <a:gd name="connsiteX1" fmla="*/ 460004 w 788578"/>
              <a:gd name="connsiteY1" fmla="*/ 0 h 1082886"/>
              <a:gd name="connsiteX2" fmla="*/ 460004 w 788578"/>
              <a:gd name="connsiteY2" fmla="*/ 0 h 1082886"/>
              <a:gd name="connsiteX3" fmla="*/ 657148 w 788578"/>
              <a:gd name="connsiteY3" fmla="*/ 0 h 1082886"/>
              <a:gd name="connsiteX4" fmla="*/ 788578 w 788578"/>
              <a:gd name="connsiteY4" fmla="*/ 0 h 1082886"/>
              <a:gd name="connsiteX5" fmla="*/ 788578 w 788578"/>
              <a:gd name="connsiteY5" fmla="*/ 525216 h 1082886"/>
              <a:gd name="connsiteX6" fmla="*/ 788578 w 788578"/>
              <a:gd name="connsiteY6" fmla="*/ 525216 h 1082886"/>
              <a:gd name="connsiteX7" fmla="*/ 788578 w 788578"/>
              <a:gd name="connsiteY7" fmla="*/ 750308 h 1082886"/>
              <a:gd name="connsiteX8" fmla="*/ 788578 w 788578"/>
              <a:gd name="connsiteY8" fmla="*/ 900370 h 1082886"/>
              <a:gd name="connsiteX9" fmla="*/ 529928 w 788578"/>
              <a:gd name="connsiteY9" fmla="*/ 900373 h 1082886"/>
              <a:gd name="connsiteX10" fmla="*/ 404936 w 788578"/>
              <a:gd name="connsiteY10" fmla="*/ 1082886 h 1082886"/>
              <a:gd name="connsiteX11" fmla="*/ 293026 w 788578"/>
              <a:gd name="connsiteY11" fmla="*/ 900370 h 1082886"/>
              <a:gd name="connsiteX12" fmla="*/ 0 w 788578"/>
              <a:gd name="connsiteY12" fmla="*/ 900370 h 1082886"/>
              <a:gd name="connsiteX13" fmla="*/ 0 w 788578"/>
              <a:gd name="connsiteY13" fmla="*/ 750308 h 1082886"/>
              <a:gd name="connsiteX14" fmla="*/ 0 w 788578"/>
              <a:gd name="connsiteY14" fmla="*/ 525216 h 1082886"/>
              <a:gd name="connsiteX15" fmla="*/ 0 w 788578"/>
              <a:gd name="connsiteY15" fmla="*/ 525216 h 1082886"/>
              <a:gd name="connsiteX16" fmla="*/ 0 w 788578"/>
              <a:gd name="connsiteY16" fmla="*/ 0 h 1082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88578" h="1082886">
                <a:moveTo>
                  <a:pt x="0" y="0"/>
                </a:moveTo>
                <a:lnTo>
                  <a:pt x="460004" y="0"/>
                </a:lnTo>
                <a:lnTo>
                  <a:pt x="460004" y="0"/>
                </a:lnTo>
                <a:lnTo>
                  <a:pt x="657148" y="0"/>
                </a:lnTo>
                <a:lnTo>
                  <a:pt x="788578" y="0"/>
                </a:lnTo>
                <a:lnTo>
                  <a:pt x="788578" y="525216"/>
                </a:lnTo>
                <a:lnTo>
                  <a:pt x="788578" y="525216"/>
                </a:lnTo>
                <a:lnTo>
                  <a:pt x="788578" y="750308"/>
                </a:lnTo>
                <a:lnTo>
                  <a:pt x="788578" y="900370"/>
                </a:lnTo>
                <a:lnTo>
                  <a:pt x="529928" y="900373"/>
                </a:lnTo>
                <a:lnTo>
                  <a:pt x="404936" y="1082886"/>
                </a:lnTo>
                <a:lnTo>
                  <a:pt x="293026" y="900370"/>
                </a:lnTo>
                <a:lnTo>
                  <a:pt x="0" y="900370"/>
                </a:lnTo>
                <a:lnTo>
                  <a:pt x="0" y="750308"/>
                </a:lnTo>
                <a:lnTo>
                  <a:pt x="0" y="525216"/>
                </a:lnTo>
                <a:lnTo>
                  <a:pt x="0" y="52521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5211515" y="1700775"/>
            <a:ext cx="112122" cy="112122"/>
          </a:xfrm>
          <a:prstGeom prst="ellipse">
            <a:avLst/>
          </a:prstGeom>
          <a:solidFill>
            <a:srgbClr val="0D5B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5211515" y="2798056"/>
            <a:ext cx="112122" cy="112122"/>
          </a:xfrm>
          <a:prstGeom prst="ellipse">
            <a:avLst/>
          </a:prstGeom>
          <a:solidFill>
            <a:srgbClr val="0D5B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5211515" y="3879433"/>
            <a:ext cx="112122" cy="112122"/>
          </a:xfrm>
          <a:prstGeom prst="ellipse">
            <a:avLst/>
          </a:prstGeom>
          <a:solidFill>
            <a:srgbClr val="0D5B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1" name="Прямая соединительная линия 60"/>
          <p:cNvCxnSpPr>
            <a:stCxn id="62" idx="0"/>
          </p:cNvCxnSpPr>
          <p:nvPr/>
        </p:nvCxnSpPr>
        <p:spPr>
          <a:xfrm>
            <a:off x="990468" y="1697999"/>
            <a:ext cx="0" cy="3181503"/>
          </a:xfrm>
          <a:prstGeom prst="line">
            <a:avLst/>
          </a:prstGeom>
          <a:ln w="12700">
            <a:solidFill>
              <a:srgbClr val="0D5B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Овал 61"/>
          <p:cNvSpPr/>
          <p:nvPr/>
        </p:nvSpPr>
        <p:spPr>
          <a:xfrm>
            <a:off x="934407" y="1697999"/>
            <a:ext cx="112122" cy="112122"/>
          </a:xfrm>
          <a:prstGeom prst="ellipse">
            <a:avLst/>
          </a:prstGeom>
          <a:solidFill>
            <a:srgbClr val="0D5B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934407" y="2806809"/>
            <a:ext cx="112122" cy="112122"/>
          </a:xfrm>
          <a:prstGeom prst="ellipse">
            <a:avLst/>
          </a:prstGeom>
          <a:solidFill>
            <a:srgbClr val="0D5B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63"/>
          <p:cNvSpPr/>
          <p:nvPr/>
        </p:nvSpPr>
        <p:spPr>
          <a:xfrm>
            <a:off x="934407" y="4077583"/>
            <a:ext cx="112122" cy="112122"/>
          </a:xfrm>
          <a:prstGeom prst="ellipse">
            <a:avLst/>
          </a:prstGeom>
          <a:solidFill>
            <a:srgbClr val="0D5B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ая выноска 24"/>
          <p:cNvSpPr/>
          <p:nvPr/>
        </p:nvSpPr>
        <p:spPr>
          <a:xfrm rot="16200000">
            <a:off x="698733" y="1910775"/>
            <a:ext cx="697352" cy="810275"/>
          </a:xfrm>
          <a:custGeom>
            <a:avLst/>
            <a:gdLst>
              <a:gd name="connsiteX0" fmla="*/ 0 w 788578"/>
              <a:gd name="connsiteY0" fmla="*/ 0 h 900370"/>
              <a:gd name="connsiteX1" fmla="*/ 460004 w 788578"/>
              <a:gd name="connsiteY1" fmla="*/ 0 h 900370"/>
              <a:gd name="connsiteX2" fmla="*/ 460004 w 788578"/>
              <a:gd name="connsiteY2" fmla="*/ 0 h 900370"/>
              <a:gd name="connsiteX3" fmla="*/ 657148 w 788578"/>
              <a:gd name="connsiteY3" fmla="*/ 0 h 900370"/>
              <a:gd name="connsiteX4" fmla="*/ 788578 w 788578"/>
              <a:gd name="connsiteY4" fmla="*/ 0 h 900370"/>
              <a:gd name="connsiteX5" fmla="*/ 788578 w 788578"/>
              <a:gd name="connsiteY5" fmla="*/ 525216 h 900370"/>
              <a:gd name="connsiteX6" fmla="*/ 788578 w 788578"/>
              <a:gd name="connsiteY6" fmla="*/ 525216 h 900370"/>
              <a:gd name="connsiteX7" fmla="*/ 788578 w 788578"/>
              <a:gd name="connsiteY7" fmla="*/ 750308 h 900370"/>
              <a:gd name="connsiteX8" fmla="*/ 788578 w 788578"/>
              <a:gd name="connsiteY8" fmla="*/ 900370 h 900370"/>
              <a:gd name="connsiteX9" fmla="*/ 657148 w 788578"/>
              <a:gd name="connsiteY9" fmla="*/ 900370 h 900370"/>
              <a:gd name="connsiteX10" fmla="*/ 476498 w 788578"/>
              <a:gd name="connsiteY10" fmla="*/ 2474361 h 900370"/>
              <a:gd name="connsiteX11" fmla="*/ 460004 w 788578"/>
              <a:gd name="connsiteY11" fmla="*/ 900370 h 900370"/>
              <a:gd name="connsiteX12" fmla="*/ 0 w 788578"/>
              <a:gd name="connsiteY12" fmla="*/ 900370 h 900370"/>
              <a:gd name="connsiteX13" fmla="*/ 0 w 788578"/>
              <a:gd name="connsiteY13" fmla="*/ 750308 h 900370"/>
              <a:gd name="connsiteX14" fmla="*/ 0 w 788578"/>
              <a:gd name="connsiteY14" fmla="*/ 525216 h 900370"/>
              <a:gd name="connsiteX15" fmla="*/ 0 w 788578"/>
              <a:gd name="connsiteY15" fmla="*/ 525216 h 900370"/>
              <a:gd name="connsiteX16" fmla="*/ 0 w 788578"/>
              <a:gd name="connsiteY16" fmla="*/ 0 h 900370"/>
              <a:gd name="connsiteX0" fmla="*/ 0 w 788578"/>
              <a:gd name="connsiteY0" fmla="*/ 0 h 2474361"/>
              <a:gd name="connsiteX1" fmla="*/ 460004 w 788578"/>
              <a:gd name="connsiteY1" fmla="*/ 0 h 2474361"/>
              <a:gd name="connsiteX2" fmla="*/ 460004 w 788578"/>
              <a:gd name="connsiteY2" fmla="*/ 0 h 2474361"/>
              <a:gd name="connsiteX3" fmla="*/ 657148 w 788578"/>
              <a:gd name="connsiteY3" fmla="*/ 0 h 2474361"/>
              <a:gd name="connsiteX4" fmla="*/ 788578 w 788578"/>
              <a:gd name="connsiteY4" fmla="*/ 0 h 2474361"/>
              <a:gd name="connsiteX5" fmla="*/ 788578 w 788578"/>
              <a:gd name="connsiteY5" fmla="*/ 525216 h 2474361"/>
              <a:gd name="connsiteX6" fmla="*/ 788578 w 788578"/>
              <a:gd name="connsiteY6" fmla="*/ 525216 h 2474361"/>
              <a:gd name="connsiteX7" fmla="*/ 788578 w 788578"/>
              <a:gd name="connsiteY7" fmla="*/ 750308 h 2474361"/>
              <a:gd name="connsiteX8" fmla="*/ 788578 w 788578"/>
              <a:gd name="connsiteY8" fmla="*/ 900370 h 2474361"/>
              <a:gd name="connsiteX9" fmla="*/ 657148 w 788578"/>
              <a:gd name="connsiteY9" fmla="*/ 900370 h 2474361"/>
              <a:gd name="connsiteX10" fmla="*/ 476498 w 788578"/>
              <a:gd name="connsiteY10" fmla="*/ 2474361 h 2474361"/>
              <a:gd name="connsiteX11" fmla="*/ 293026 w 788578"/>
              <a:gd name="connsiteY11" fmla="*/ 900370 h 2474361"/>
              <a:gd name="connsiteX12" fmla="*/ 0 w 788578"/>
              <a:gd name="connsiteY12" fmla="*/ 900370 h 2474361"/>
              <a:gd name="connsiteX13" fmla="*/ 0 w 788578"/>
              <a:gd name="connsiteY13" fmla="*/ 750308 h 2474361"/>
              <a:gd name="connsiteX14" fmla="*/ 0 w 788578"/>
              <a:gd name="connsiteY14" fmla="*/ 525216 h 2474361"/>
              <a:gd name="connsiteX15" fmla="*/ 0 w 788578"/>
              <a:gd name="connsiteY15" fmla="*/ 525216 h 2474361"/>
              <a:gd name="connsiteX16" fmla="*/ 0 w 788578"/>
              <a:gd name="connsiteY16" fmla="*/ 0 h 2474361"/>
              <a:gd name="connsiteX0" fmla="*/ 0 w 788578"/>
              <a:gd name="connsiteY0" fmla="*/ 0 h 2474361"/>
              <a:gd name="connsiteX1" fmla="*/ 460004 w 788578"/>
              <a:gd name="connsiteY1" fmla="*/ 0 h 2474361"/>
              <a:gd name="connsiteX2" fmla="*/ 460004 w 788578"/>
              <a:gd name="connsiteY2" fmla="*/ 0 h 2474361"/>
              <a:gd name="connsiteX3" fmla="*/ 657148 w 788578"/>
              <a:gd name="connsiteY3" fmla="*/ 0 h 2474361"/>
              <a:gd name="connsiteX4" fmla="*/ 788578 w 788578"/>
              <a:gd name="connsiteY4" fmla="*/ 0 h 2474361"/>
              <a:gd name="connsiteX5" fmla="*/ 788578 w 788578"/>
              <a:gd name="connsiteY5" fmla="*/ 525216 h 2474361"/>
              <a:gd name="connsiteX6" fmla="*/ 788578 w 788578"/>
              <a:gd name="connsiteY6" fmla="*/ 525216 h 2474361"/>
              <a:gd name="connsiteX7" fmla="*/ 788578 w 788578"/>
              <a:gd name="connsiteY7" fmla="*/ 750308 h 2474361"/>
              <a:gd name="connsiteX8" fmla="*/ 788578 w 788578"/>
              <a:gd name="connsiteY8" fmla="*/ 900370 h 2474361"/>
              <a:gd name="connsiteX9" fmla="*/ 529928 w 788578"/>
              <a:gd name="connsiteY9" fmla="*/ 900373 h 2474361"/>
              <a:gd name="connsiteX10" fmla="*/ 476498 w 788578"/>
              <a:gd name="connsiteY10" fmla="*/ 2474361 h 2474361"/>
              <a:gd name="connsiteX11" fmla="*/ 293026 w 788578"/>
              <a:gd name="connsiteY11" fmla="*/ 900370 h 2474361"/>
              <a:gd name="connsiteX12" fmla="*/ 0 w 788578"/>
              <a:gd name="connsiteY12" fmla="*/ 900370 h 2474361"/>
              <a:gd name="connsiteX13" fmla="*/ 0 w 788578"/>
              <a:gd name="connsiteY13" fmla="*/ 750308 h 2474361"/>
              <a:gd name="connsiteX14" fmla="*/ 0 w 788578"/>
              <a:gd name="connsiteY14" fmla="*/ 525216 h 2474361"/>
              <a:gd name="connsiteX15" fmla="*/ 0 w 788578"/>
              <a:gd name="connsiteY15" fmla="*/ 525216 h 2474361"/>
              <a:gd name="connsiteX16" fmla="*/ 0 w 788578"/>
              <a:gd name="connsiteY16" fmla="*/ 0 h 2474361"/>
              <a:gd name="connsiteX0" fmla="*/ 0 w 788578"/>
              <a:gd name="connsiteY0" fmla="*/ 0 h 1082886"/>
              <a:gd name="connsiteX1" fmla="*/ 460004 w 788578"/>
              <a:gd name="connsiteY1" fmla="*/ 0 h 1082886"/>
              <a:gd name="connsiteX2" fmla="*/ 460004 w 788578"/>
              <a:gd name="connsiteY2" fmla="*/ 0 h 1082886"/>
              <a:gd name="connsiteX3" fmla="*/ 657148 w 788578"/>
              <a:gd name="connsiteY3" fmla="*/ 0 h 1082886"/>
              <a:gd name="connsiteX4" fmla="*/ 788578 w 788578"/>
              <a:gd name="connsiteY4" fmla="*/ 0 h 1082886"/>
              <a:gd name="connsiteX5" fmla="*/ 788578 w 788578"/>
              <a:gd name="connsiteY5" fmla="*/ 525216 h 1082886"/>
              <a:gd name="connsiteX6" fmla="*/ 788578 w 788578"/>
              <a:gd name="connsiteY6" fmla="*/ 525216 h 1082886"/>
              <a:gd name="connsiteX7" fmla="*/ 788578 w 788578"/>
              <a:gd name="connsiteY7" fmla="*/ 750308 h 1082886"/>
              <a:gd name="connsiteX8" fmla="*/ 788578 w 788578"/>
              <a:gd name="connsiteY8" fmla="*/ 900370 h 1082886"/>
              <a:gd name="connsiteX9" fmla="*/ 529928 w 788578"/>
              <a:gd name="connsiteY9" fmla="*/ 900373 h 1082886"/>
              <a:gd name="connsiteX10" fmla="*/ 404936 w 788578"/>
              <a:gd name="connsiteY10" fmla="*/ 1082886 h 1082886"/>
              <a:gd name="connsiteX11" fmla="*/ 293026 w 788578"/>
              <a:gd name="connsiteY11" fmla="*/ 900370 h 1082886"/>
              <a:gd name="connsiteX12" fmla="*/ 0 w 788578"/>
              <a:gd name="connsiteY12" fmla="*/ 900370 h 1082886"/>
              <a:gd name="connsiteX13" fmla="*/ 0 w 788578"/>
              <a:gd name="connsiteY13" fmla="*/ 750308 h 1082886"/>
              <a:gd name="connsiteX14" fmla="*/ 0 w 788578"/>
              <a:gd name="connsiteY14" fmla="*/ 525216 h 1082886"/>
              <a:gd name="connsiteX15" fmla="*/ 0 w 788578"/>
              <a:gd name="connsiteY15" fmla="*/ 525216 h 1082886"/>
              <a:gd name="connsiteX16" fmla="*/ 0 w 788578"/>
              <a:gd name="connsiteY16" fmla="*/ 0 h 1082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88578" h="1082886">
                <a:moveTo>
                  <a:pt x="0" y="0"/>
                </a:moveTo>
                <a:lnTo>
                  <a:pt x="460004" y="0"/>
                </a:lnTo>
                <a:lnTo>
                  <a:pt x="460004" y="0"/>
                </a:lnTo>
                <a:lnTo>
                  <a:pt x="657148" y="0"/>
                </a:lnTo>
                <a:lnTo>
                  <a:pt x="788578" y="0"/>
                </a:lnTo>
                <a:lnTo>
                  <a:pt x="788578" y="525216"/>
                </a:lnTo>
                <a:lnTo>
                  <a:pt x="788578" y="525216"/>
                </a:lnTo>
                <a:lnTo>
                  <a:pt x="788578" y="750308"/>
                </a:lnTo>
                <a:lnTo>
                  <a:pt x="788578" y="900370"/>
                </a:lnTo>
                <a:lnTo>
                  <a:pt x="529928" y="900373"/>
                </a:lnTo>
                <a:lnTo>
                  <a:pt x="404936" y="1082886"/>
                </a:lnTo>
                <a:lnTo>
                  <a:pt x="293026" y="900370"/>
                </a:lnTo>
                <a:lnTo>
                  <a:pt x="0" y="900370"/>
                </a:lnTo>
                <a:lnTo>
                  <a:pt x="0" y="750308"/>
                </a:lnTo>
                <a:lnTo>
                  <a:pt x="0" y="525216"/>
                </a:lnTo>
                <a:lnTo>
                  <a:pt x="0" y="52521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ая выноска 24"/>
          <p:cNvSpPr/>
          <p:nvPr/>
        </p:nvSpPr>
        <p:spPr>
          <a:xfrm rot="16200000">
            <a:off x="698735" y="4481449"/>
            <a:ext cx="697352" cy="810275"/>
          </a:xfrm>
          <a:custGeom>
            <a:avLst/>
            <a:gdLst>
              <a:gd name="connsiteX0" fmla="*/ 0 w 788578"/>
              <a:gd name="connsiteY0" fmla="*/ 0 h 900370"/>
              <a:gd name="connsiteX1" fmla="*/ 460004 w 788578"/>
              <a:gd name="connsiteY1" fmla="*/ 0 h 900370"/>
              <a:gd name="connsiteX2" fmla="*/ 460004 w 788578"/>
              <a:gd name="connsiteY2" fmla="*/ 0 h 900370"/>
              <a:gd name="connsiteX3" fmla="*/ 657148 w 788578"/>
              <a:gd name="connsiteY3" fmla="*/ 0 h 900370"/>
              <a:gd name="connsiteX4" fmla="*/ 788578 w 788578"/>
              <a:gd name="connsiteY4" fmla="*/ 0 h 900370"/>
              <a:gd name="connsiteX5" fmla="*/ 788578 w 788578"/>
              <a:gd name="connsiteY5" fmla="*/ 525216 h 900370"/>
              <a:gd name="connsiteX6" fmla="*/ 788578 w 788578"/>
              <a:gd name="connsiteY6" fmla="*/ 525216 h 900370"/>
              <a:gd name="connsiteX7" fmla="*/ 788578 w 788578"/>
              <a:gd name="connsiteY7" fmla="*/ 750308 h 900370"/>
              <a:gd name="connsiteX8" fmla="*/ 788578 w 788578"/>
              <a:gd name="connsiteY8" fmla="*/ 900370 h 900370"/>
              <a:gd name="connsiteX9" fmla="*/ 657148 w 788578"/>
              <a:gd name="connsiteY9" fmla="*/ 900370 h 900370"/>
              <a:gd name="connsiteX10" fmla="*/ 476498 w 788578"/>
              <a:gd name="connsiteY10" fmla="*/ 2474361 h 900370"/>
              <a:gd name="connsiteX11" fmla="*/ 460004 w 788578"/>
              <a:gd name="connsiteY11" fmla="*/ 900370 h 900370"/>
              <a:gd name="connsiteX12" fmla="*/ 0 w 788578"/>
              <a:gd name="connsiteY12" fmla="*/ 900370 h 900370"/>
              <a:gd name="connsiteX13" fmla="*/ 0 w 788578"/>
              <a:gd name="connsiteY13" fmla="*/ 750308 h 900370"/>
              <a:gd name="connsiteX14" fmla="*/ 0 w 788578"/>
              <a:gd name="connsiteY14" fmla="*/ 525216 h 900370"/>
              <a:gd name="connsiteX15" fmla="*/ 0 w 788578"/>
              <a:gd name="connsiteY15" fmla="*/ 525216 h 900370"/>
              <a:gd name="connsiteX16" fmla="*/ 0 w 788578"/>
              <a:gd name="connsiteY16" fmla="*/ 0 h 900370"/>
              <a:gd name="connsiteX0" fmla="*/ 0 w 788578"/>
              <a:gd name="connsiteY0" fmla="*/ 0 h 2474361"/>
              <a:gd name="connsiteX1" fmla="*/ 460004 w 788578"/>
              <a:gd name="connsiteY1" fmla="*/ 0 h 2474361"/>
              <a:gd name="connsiteX2" fmla="*/ 460004 w 788578"/>
              <a:gd name="connsiteY2" fmla="*/ 0 h 2474361"/>
              <a:gd name="connsiteX3" fmla="*/ 657148 w 788578"/>
              <a:gd name="connsiteY3" fmla="*/ 0 h 2474361"/>
              <a:gd name="connsiteX4" fmla="*/ 788578 w 788578"/>
              <a:gd name="connsiteY4" fmla="*/ 0 h 2474361"/>
              <a:gd name="connsiteX5" fmla="*/ 788578 w 788578"/>
              <a:gd name="connsiteY5" fmla="*/ 525216 h 2474361"/>
              <a:gd name="connsiteX6" fmla="*/ 788578 w 788578"/>
              <a:gd name="connsiteY6" fmla="*/ 525216 h 2474361"/>
              <a:gd name="connsiteX7" fmla="*/ 788578 w 788578"/>
              <a:gd name="connsiteY7" fmla="*/ 750308 h 2474361"/>
              <a:gd name="connsiteX8" fmla="*/ 788578 w 788578"/>
              <a:gd name="connsiteY8" fmla="*/ 900370 h 2474361"/>
              <a:gd name="connsiteX9" fmla="*/ 657148 w 788578"/>
              <a:gd name="connsiteY9" fmla="*/ 900370 h 2474361"/>
              <a:gd name="connsiteX10" fmla="*/ 476498 w 788578"/>
              <a:gd name="connsiteY10" fmla="*/ 2474361 h 2474361"/>
              <a:gd name="connsiteX11" fmla="*/ 293026 w 788578"/>
              <a:gd name="connsiteY11" fmla="*/ 900370 h 2474361"/>
              <a:gd name="connsiteX12" fmla="*/ 0 w 788578"/>
              <a:gd name="connsiteY12" fmla="*/ 900370 h 2474361"/>
              <a:gd name="connsiteX13" fmla="*/ 0 w 788578"/>
              <a:gd name="connsiteY13" fmla="*/ 750308 h 2474361"/>
              <a:gd name="connsiteX14" fmla="*/ 0 w 788578"/>
              <a:gd name="connsiteY14" fmla="*/ 525216 h 2474361"/>
              <a:gd name="connsiteX15" fmla="*/ 0 w 788578"/>
              <a:gd name="connsiteY15" fmla="*/ 525216 h 2474361"/>
              <a:gd name="connsiteX16" fmla="*/ 0 w 788578"/>
              <a:gd name="connsiteY16" fmla="*/ 0 h 2474361"/>
              <a:gd name="connsiteX0" fmla="*/ 0 w 788578"/>
              <a:gd name="connsiteY0" fmla="*/ 0 h 2474361"/>
              <a:gd name="connsiteX1" fmla="*/ 460004 w 788578"/>
              <a:gd name="connsiteY1" fmla="*/ 0 h 2474361"/>
              <a:gd name="connsiteX2" fmla="*/ 460004 w 788578"/>
              <a:gd name="connsiteY2" fmla="*/ 0 h 2474361"/>
              <a:gd name="connsiteX3" fmla="*/ 657148 w 788578"/>
              <a:gd name="connsiteY3" fmla="*/ 0 h 2474361"/>
              <a:gd name="connsiteX4" fmla="*/ 788578 w 788578"/>
              <a:gd name="connsiteY4" fmla="*/ 0 h 2474361"/>
              <a:gd name="connsiteX5" fmla="*/ 788578 w 788578"/>
              <a:gd name="connsiteY5" fmla="*/ 525216 h 2474361"/>
              <a:gd name="connsiteX6" fmla="*/ 788578 w 788578"/>
              <a:gd name="connsiteY6" fmla="*/ 525216 h 2474361"/>
              <a:gd name="connsiteX7" fmla="*/ 788578 w 788578"/>
              <a:gd name="connsiteY7" fmla="*/ 750308 h 2474361"/>
              <a:gd name="connsiteX8" fmla="*/ 788578 w 788578"/>
              <a:gd name="connsiteY8" fmla="*/ 900370 h 2474361"/>
              <a:gd name="connsiteX9" fmla="*/ 529928 w 788578"/>
              <a:gd name="connsiteY9" fmla="*/ 900373 h 2474361"/>
              <a:gd name="connsiteX10" fmla="*/ 476498 w 788578"/>
              <a:gd name="connsiteY10" fmla="*/ 2474361 h 2474361"/>
              <a:gd name="connsiteX11" fmla="*/ 293026 w 788578"/>
              <a:gd name="connsiteY11" fmla="*/ 900370 h 2474361"/>
              <a:gd name="connsiteX12" fmla="*/ 0 w 788578"/>
              <a:gd name="connsiteY12" fmla="*/ 900370 h 2474361"/>
              <a:gd name="connsiteX13" fmla="*/ 0 w 788578"/>
              <a:gd name="connsiteY13" fmla="*/ 750308 h 2474361"/>
              <a:gd name="connsiteX14" fmla="*/ 0 w 788578"/>
              <a:gd name="connsiteY14" fmla="*/ 525216 h 2474361"/>
              <a:gd name="connsiteX15" fmla="*/ 0 w 788578"/>
              <a:gd name="connsiteY15" fmla="*/ 525216 h 2474361"/>
              <a:gd name="connsiteX16" fmla="*/ 0 w 788578"/>
              <a:gd name="connsiteY16" fmla="*/ 0 h 2474361"/>
              <a:gd name="connsiteX0" fmla="*/ 0 w 788578"/>
              <a:gd name="connsiteY0" fmla="*/ 0 h 1082886"/>
              <a:gd name="connsiteX1" fmla="*/ 460004 w 788578"/>
              <a:gd name="connsiteY1" fmla="*/ 0 h 1082886"/>
              <a:gd name="connsiteX2" fmla="*/ 460004 w 788578"/>
              <a:gd name="connsiteY2" fmla="*/ 0 h 1082886"/>
              <a:gd name="connsiteX3" fmla="*/ 657148 w 788578"/>
              <a:gd name="connsiteY3" fmla="*/ 0 h 1082886"/>
              <a:gd name="connsiteX4" fmla="*/ 788578 w 788578"/>
              <a:gd name="connsiteY4" fmla="*/ 0 h 1082886"/>
              <a:gd name="connsiteX5" fmla="*/ 788578 w 788578"/>
              <a:gd name="connsiteY5" fmla="*/ 525216 h 1082886"/>
              <a:gd name="connsiteX6" fmla="*/ 788578 w 788578"/>
              <a:gd name="connsiteY6" fmla="*/ 525216 h 1082886"/>
              <a:gd name="connsiteX7" fmla="*/ 788578 w 788578"/>
              <a:gd name="connsiteY7" fmla="*/ 750308 h 1082886"/>
              <a:gd name="connsiteX8" fmla="*/ 788578 w 788578"/>
              <a:gd name="connsiteY8" fmla="*/ 900370 h 1082886"/>
              <a:gd name="connsiteX9" fmla="*/ 529928 w 788578"/>
              <a:gd name="connsiteY9" fmla="*/ 900373 h 1082886"/>
              <a:gd name="connsiteX10" fmla="*/ 404936 w 788578"/>
              <a:gd name="connsiteY10" fmla="*/ 1082886 h 1082886"/>
              <a:gd name="connsiteX11" fmla="*/ 293026 w 788578"/>
              <a:gd name="connsiteY11" fmla="*/ 900370 h 1082886"/>
              <a:gd name="connsiteX12" fmla="*/ 0 w 788578"/>
              <a:gd name="connsiteY12" fmla="*/ 900370 h 1082886"/>
              <a:gd name="connsiteX13" fmla="*/ 0 w 788578"/>
              <a:gd name="connsiteY13" fmla="*/ 750308 h 1082886"/>
              <a:gd name="connsiteX14" fmla="*/ 0 w 788578"/>
              <a:gd name="connsiteY14" fmla="*/ 525216 h 1082886"/>
              <a:gd name="connsiteX15" fmla="*/ 0 w 788578"/>
              <a:gd name="connsiteY15" fmla="*/ 525216 h 1082886"/>
              <a:gd name="connsiteX16" fmla="*/ 0 w 788578"/>
              <a:gd name="connsiteY16" fmla="*/ 0 h 1082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88578" h="1082886">
                <a:moveTo>
                  <a:pt x="0" y="0"/>
                </a:moveTo>
                <a:lnTo>
                  <a:pt x="460004" y="0"/>
                </a:lnTo>
                <a:lnTo>
                  <a:pt x="460004" y="0"/>
                </a:lnTo>
                <a:lnTo>
                  <a:pt x="657148" y="0"/>
                </a:lnTo>
                <a:lnTo>
                  <a:pt x="788578" y="0"/>
                </a:lnTo>
                <a:lnTo>
                  <a:pt x="788578" y="525216"/>
                </a:lnTo>
                <a:lnTo>
                  <a:pt x="788578" y="525216"/>
                </a:lnTo>
                <a:lnTo>
                  <a:pt x="788578" y="750308"/>
                </a:lnTo>
                <a:lnTo>
                  <a:pt x="788578" y="900370"/>
                </a:lnTo>
                <a:lnTo>
                  <a:pt x="529928" y="900373"/>
                </a:lnTo>
                <a:lnTo>
                  <a:pt x="404936" y="1082886"/>
                </a:lnTo>
                <a:lnTo>
                  <a:pt x="293026" y="900370"/>
                </a:lnTo>
                <a:lnTo>
                  <a:pt x="0" y="900370"/>
                </a:lnTo>
                <a:lnTo>
                  <a:pt x="0" y="750308"/>
                </a:lnTo>
                <a:lnTo>
                  <a:pt x="0" y="525216"/>
                </a:lnTo>
                <a:lnTo>
                  <a:pt x="0" y="52521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ая выноска 24"/>
          <p:cNvSpPr/>
          <p:nvPr/>
        </p:nvSpPr>
        <p:spPr>
          <a:xfrm rot="16200000">
            <a:off x="698734" y="3022368"/>
            <a:ext cx="697352" cy="810275"/>
          </a:xfrm>
          <a:custGeom>
            <a:avLst/>
            <a:gdLst>
              <a:gd name="connsiteX0" fmla="*/ 0 w 788578"/>
              <a:gd name="connsiteY0" fmla="*/ 0 h 900370"/>
              <a:gd name="connsiteX1" fmla="*/ 460004 w 788578"/>
              <a:gd name="connsiteY1" fmla="*/ 0 h 900370"/>
              <a:gd name="connsiteX2" fmla="*/ 460004 w 788578"/>
              <a:gd name="connsiteY2" fmla="*/ 0 h 900370"/>
              <a:gd name="connsiteX3" fmla="*/ 657148 w 788578"/>
              <a:gd name="connsiteY3" fmla="*/ 0 h 900370"/>
              <a:gd name="connsiteX4" fmla="*/ 788578 w 788578"/>
              <a:gd name="connsiteY4" fmla="*/ 0 h 900370"/>
              <a:gd name="connsiteX5" fmla="*/ 788578 w 788578"/>
              <a:gd name="connsiteY5" fmla="*/ 525216 h 900370"/>
              <a:gd name="connsiteX6" fmla="*/ 788578 w 788578"/>
              <a:gd name="connsiteY6" fmla="*/ 525216 h 900370"/>
              <a:gd name="connsiteX7" fmla="*/ 788578 w 788578"/>
              <a:gd name="connsiteY7" fmla="*/ 750308 h 900370"/>
              <a:gd name="connsiteX8" fmla="*/ 788578 w 788578"/>
              <a:gd name="connsiteY8" fmla="*/ 900370 h 900370"/>
              <a:gd name="connsiteX9" fmla="*/ 657148 w 788578"/>
              <a:gd name="connsiteY9" fmla="*/ 900370 h 900370"/>
              <a:gd name="connsiteX10" fmla="*/ 476498 w 788578"/>
              <a:gd name="connsiteY10" fmla="*/ 2474361 h 900370"/>
              <a:gd name="connsiteX11" fmla="*/ 460004 w 788578"/>
              <a:gd name="connsiteY11" fmla="*/ 900370 h 900370"/>
              <a:gd name="connsiteX12" fmla="*/ 0 w 788578"/>
              <a:gd name="connsiteY12" fmla="*/ 900370 h 900370"/>
              <a:gd name="connsiteX13" fmla="*/ 0 w 788578"/>
              <a:gd name="connsiteY13" fmla="*/ 750308 h 900370"/>
              <a:gd name="connsiteX14" fmla="*/ 0 w 788578"/>
              <a:gd name="connsiteY14" fmla="*/ 525216 h 900370"/>
              <a:gd name="connsiteX15" fmla="*/ 0 w 788578"/>
              <a:gd name="connsiteY15" fmla="*/ 525216 h 900370"/>
              <a:gd name="connsiteX16" fmla="*/ 0 w 788578"/>
              <a:gd name="connsiteY16" fmla="*/ 0 h 900370"/>
              <a:gd name="connsiteX0" fmla="*/ 0 w 788578"/>
              <a:gd name="connsiteY0" fmla="*/ 0 h 2474361"/>
              <a:gd name="connsiteX1" fmla="*/ 460004 w 788578"/>
              <a:gd name="connsiteY1" fmla="*/ 0 h 2474361"/>
              <a:gd name="connsiteX2" fmla="*/ 460004 w 788578"/>
              <a:gd name="connsiteY2" fmla="*/ 0 h 2474361"/>
              <a:gd name="connsiteX3" fmla="*/ 657148 w 788578"/>
              <a:gd name="connsiteY3" fmla="*/ 0 h 2474361"/>
              <a:gd name="connsiteX4" fmla="*/ 788578 w 788578"/>
              <a:gd name="connsiteY4" fmla="*/ 0 h 2474361"/>
              <a:gd name="connsiteX5" fmla="*/ 788578 w 788578"/>
              <a:gd name="connsiteY5" fmla="*/ 525216 h 2474361"/>
              <a:gd name="connsiteX6" fmla="*/ 788578 w 788578"/>
              <a:gd name="connsiteY6" fmla="*/ 525216 h 2474361"/>
              <a:gd name="connsiteX7" fmla="*/ 788578 w 788578"/>
              <a:gd name="connsiteY7" fmla="*/ 750308 h 2474361"/>
              <a:gd name="connsiteX8" fmla="*/ 788578 w 788578"/>
              <a:gd name="connsiteY8" fmla="*/ 900370 h 2474361"/>
              <a:gd name="connsiteX9" fmla="*/ 657148 w 788578"/>
              <a:gd name="connsiteY9" fmla="*/ 900370 h 2474361"/>
              <a:gd name="connsiteX10" fmla="*/ 476498 w 788578"/>
              <a:gd name="connsiteY10" fmla="*/ 2474361 h 2474361"/>
              <a:gd name="connsiteX11" fmla="*/ 293026 w 788578"/>
              <a:gd name="connsiteY11" fmla="*/ 900370 h 2474361"/>
              <a:gd name="connsiteX12" fmla="*/ 0 w 788578"/>
              <a:gd name="connsiteY12" fmla="*/ 900370 h 2474361"/>
              <a:gd name="connsiteX13" fmla="*/ 0 w 788578"/>
              <a:gd name="connsiteY13" fmla="*/ 750308 h 2474361"/>
              <a:gd name="connsiteX14" fmla="*/ 0 w 788578"/>
              <a:gd name="connsiteY14" fmla="*/ 525216 h 2474361"/>
              <a:gd name="connsiteX15" fmla="*/ 0 w 788578"/>
              <a:gd name="connsiteY15" fmla="*/ 525216 h 2474361"/>
              <a:gd name="connsiteX16" fmla="*/ 0 w 788578"/>
              <a:gd name="connsiteY16" fmla="*/ 0 h 2474361"/>
              <a:gd name="connsiteX0" fmla="*/ 0 w 788578"/>
              <a:gd name="connsiteY0" fmla="*/ 0 h 2474361"/>
              <a:gd name="connsiteX1" fmla="*/ 460004 w 788578"/>
              <a:gd name="connsiteY1" fmla="*/ 0 h 2474361"/>
              <a:gd name="connsiteX2" fmla="*/ 460004 w 788578"/>
              <a:gd name="connsiteY2" fmla="*/ 0 h 2474361"/>
              <a:gd name="connsiteX3" fmla="*/ 657148 w 788578"/>
              <a:gd name="connsiteY3" fmla="*/ 0 h 2474361"/>
              <a:gd name="connsiteX4" fmla="*/ 788578 w 788578"/>
              <a:gd name="connsiteY4" fmla="*/ 0 h 2474361"/>
              <a:gd name="connsiteX5" fmla="*/ 788578 w 788578"/>
              <a:gd name="connsiteY5" fmla="*/ 525216 h 2474361"/>
              <a:gd name="connsiteX6" fmla="*/ 788578 w 788578"/>
              <a:gd name="connsiteY6" fmla="*/ 525216 h 2474361"/>
              <a:gd name="connsiteX7" fmla="*/ 788578 w 788578"/>
              <a:gd name="connsiteY7" fmla="*/ 750308 h 2474361"/>
              <a:gd name="connsiteX8" fmla="*/ 788578 w 788578"/>
              <a:gd name="connsiteY8" fmla="*/ 900370 h 2474361"/>
              <a:gd name="connsiteX9" fmla="*/ 529928 w 788578"/>
              <a:gd name="connsiteY9" fmla="*/ 900373 h 2474361"/>
              <a:gd name="connsiteX10" fmla="*/ 476498 w 788578"/>
              <a:gd name="connsiteY10" fmla="*/ 2474361 h 2474361"/>
              <a:gd name="connsiteX11" fmla="*/ 293026 w 788578"/>
              <a:gd name="connsiteY11" fmla="*/ 900370 h 2474361"/>
              <a:gd name="connsiteX12" fmla="*/ 0 w 788578"/>
              <a:gd name="connsiteY12" fmla="*/ 900370 h 2474361"/>
              <a:gd name="connsiteX13" fmla="*/ 0 w 788578"/>
              <a:gd name="connsiteY13" fmla="*/ 750308 h 2474361"/>
              <a:gd name="connsiteX14" fmla="*/ 0 w 788578"/>
              <a:gd name="connsiteY14" fmla="*/ 525216 h 2474361"/>
              <a:gd name="connsiteX15" fmla="*/ 0 w 788578"/>
              <a:gd name="connsiteY15" fmla="*/ 525216 h 2474361"/>
              <a:gd name="connsiteX16" fmla="*/ 0 w 788578"/>
              <a:gd name="connsiteY16" fmla="*/ 0 h 2474361"/>
              <a:gd name="connsiteX0" fmla="*/ 0 w 788578"/>
              <a:gd name="connsiteY0" fmla="*/ 0 h 1082886"/>
              <a:gd name="connsiteX1" fmla="*/ 460004 w 788578"/>
              <a:gd name="connsiteY1" fmla="*/ 0 h 1082886"/>
              <a:gd name="connsiteX2" fmla="*/ 460004 w 788578"/>
              <a:gd name="connsiteY2" fmla="*/ 0 h 1082886"/>
              <a:gd name="connsiteX3" fmla="*/ 657148 w 788578"/>
              <a:gd name="connsiteY3" fmla="*/ 0 h 1082886"/>
              <a:gd name="connsiteX4" fmla="*/ 788578 w 788578"/>
              <a:gd name="connsiteY4" fmla="*/ 0 h 1082886"/>
              <a:gd name="connsiteX5" fmla="*/ 788578 w 788578"/>
              <a:gd name="connsiteY5" fmla="*/ 525216 h 1082886"/>
              <a:gd name="connsiteX6" fmla="*/ 788578 w 788578"/>
              <a:gd name="connsiteY6" fmla="*/ 525216 h 1082886"/>
              <a:gd name="connsiteX7" fmla="*/ 788578 w 788578"/>
              <a:gd name="connsiteY7" fmla="*/ 750308 h 1082886"/>
              <a:gd name="connsiteX8" fmla="*/ 788578 w 788578"/>
              <a:gd name="connsiteY8" fmla="*/ 900370 h 1082886"/>
              <a:gd name="connsiteX9" fmla="*/ 529928 w 788578"/>
              <a:gd name="connsiteY9" fmla="*/ 900373 h 1082886"/>
              <a:gd name="connsiteX10" fmla="*/ 404936 w 788578"/>
              <a:gd name="connsiteY10" fmla="*/ 1082886 h 1082886"/>
              <a:gd name="connsiteX11" fmla="*/ 293026 w 788578"/>
              <a:gd name="connsiteY11" fmla="*/ 900370 h 1082886"/>
              <a:gd name="connsiteX12" fmla="*/ 0 w 788578"/>
              <a:gd name="connsiteY12" fmla="*/ 900370 h 1082886"/>
              <a:gd name="connsiteX13" fmla="*/ 0 w 788578"/>
              <a:gd name="connsiteY13" fmla="*/ 750308 h 1082886"/>
              <a:gd name="connsiteX14" fmla="*/ 0 w 788578"/>
              <a:gd name="connsiteY14" fmla="*/ 525216 h 1082886"/>
              <a:gd name="connsiteX15" fmla="*/ 0 w 788578"/>
              <a:gd name="connsiteY15" fmla="*/ 525216 h 1082886"/>
              <a:gd name="connsiteX16" fmla="*/ 0 w 788578"/>
              <a:gd name="connsiteY16" fmla="*/ 0 h 1082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88578" h="1082886">
                <a:moveTo>
                  <a:pt x="0" y="0"/>
                </a:moveTo>
                <a:lnTo>
                  <a:pt x="460004" y="0"/>
                </a:lnTo>
                <a:lnTo>
                  <a:pt x="460004" y="0"/>
                </a:lnTo>
                <a:lnTo>
                  <a:pt x="657148" y="0"/>
                </a:lnTo>
                <a:lnTo>
                  <a:pt x="788578" y="0"/>
                </a:lnTo>
                <a:lnTo>
                  <a:pt x="788578" y="525216"/>
                </a:lnTo>
                <a:lnTo>
                  <a:pt x="788578" y="525216"/>
                </a:lnTo>
                <a:lnTo>
                  <a:pt x="788578" y="750308"/>
                </a:lnTo>
                <a:lnTo>
                  <a:pt x="788578" y="900370"/>
                </a:lnTo>
                <a:lnTo>
                  <a:pt x="529928" y="900373"/>
                </a:lnTo>
                <a:lnTo>
                  <a:pt x="404936" y="1082886"/>
                </a:lnTo>
                <a:lnTo>
                  <a:pt x="293026" y="900370"/>
                </a:lnTo>
                <a:lnTo>
                  <a:pt x="0" y="900370"/>
                </a:lnTo>
                <a:lnTo>
                  <a:pt x="0" y="750308"/>
                </a:lnTo>
                <a:lnTo>
                  <a:pt x="0" y="525216"/>
                </a:lnTo>
                <a:lnTo>
                  <a:pt x="0" y="52521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018" y="2044321"/>
            <a:ext cx="526252" cy="52625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32" y="3200199"/>
            <a:ext cx="552297" cy="55229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32" y="2024373"/>
            <a:ext cx="541620" cy="54162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583" y="4234827"/>
            <a:ext cx="497038" cy="49703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88" y="4629616"/>
            <a:ext cx="526384" cy="52638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583" y="3131421"/>
            <a:ext cx="493199" cy="49319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00A78C5-57B7-C097-46C9-8261337A55C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9" t="13695"/>
          <a:stretch/>
        </p:blipFill>
        <p:spPr>
          <a:xfrm>
            <a:off x="7030964" y="333664"/>
            <a:ext cx="1856891" cy="32222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90A7C52-DAA2-B1E3-3B03-24655EA26FF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855" y="152254"/>
            <a:ext cx="568295" cy="568295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F6A0D6E-0C2C-02F9-9191-D45614802594}"/>
              </a:ext>
            </a:extLst>
          </p:cNvPr>
          <p:cNvSpPr/>
          <p:nvPr/>
        </p:nvSpPr>
        <p:spPr>
          <a:xfrm>
            <a:off x="5746326" y="3050251"/>
            <a:ext cx="338236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 algn="just">
              <a:lnSpc>
                <a:spcPct val="100000"/>
              </a:lnSpc>
              <a:buClr>
                <a:srgbClr val="0034AD"/>
              </a:buClr>
              <a:buNone/>
            </a:pPr>
            <a:r>
              <a:rPr lang="ru-RU" sz="1400" dirty="0"/>
              <a:t>Разработка разделов «Промышленная безопасность» в составе проектной документации.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5635140-66F0-E09E-2505-66AC44A8ABCB}"/>
              </a:ext>
            </a:extLst>
          </p:cNvPr>
          <p:cNvSpPr/>
          <p:nvPr/>
        </p:nvSpPr>
        <p:spPr>
          <a:xfrm>
            <a:off x="5752882" y="4077583"/>
            <a:ext cx="338236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 algn="just">
              <a:lnSpc>
                <a:spcPct val="100000"/>
              </a:lnSpc>
              <a:buClr>
                <a:srgbClr val="0034AD"/>
              </a:buClr>
              <a:buNone/>
            </a:pPr>
            <a:r>
              <a:rPr lang="ru-RU" sz="1400" dirty="0"/>
              <a:t>Разработка стандартов системы </a:t>
            </a:r>
            <a:r>
              <a:rPr lang="ru-RU" sz="1400" spc="-10" dirty="0"/>
              <a:t>управления промышленной безопасности </a:t>
            </a:r>
            <a:r>
              <a:rPr lang="ru-RU" sz="1400" dirty="0"/>
              <a:t>организации.</a:t>
            </a:r>
          </a:p>
        </p:txBody>
      </p:sp>
    </p:spTree>
    <p:extLst>
      <p:ext uri="{BB962C8B-B14F-4D97-AF65-F5344CB8AC3E}">
        <p14:creationId xmlns:p14="http://schemas.microsoft.com/office/powerpoint/2010/main" val="3369275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Группа 90"/>
          <p:cNvGrpSpPr/>
          <p:nvPr/>
        </p:nvGrpSpPr>
        <p:grpSpPr>
          <a:xfrm>
            <a:off x="0" y="110896"/>
            <a:ext cx="8897510" cy="6747104"/>
            <a:chOff x="0" y="110896"/>
            <a:chExt cx="8897510" cy="6747104"/>
          </a:xfrm>
        </p:grpSpPr>
        <p:sp>
          <p:nvSpPr>
            <p:cNvPr id="92" name="Прямоугольник 91"/>
            <p:cNvSpPr/>
            <p:nvPr/>
          </p:nvSpPr>
          <p:spPr>
            <a:xfrm>
              <a:off x="0" y="787752"/>
              <a:ext cx="2205318" cy="6070248"/>
            </a:xfrm>
            <a:prstGeom prst="rect">
              <a:avLst/>
            </a:prstGeom>
            <a:solidFill>
              <a:srgbClr val="E0F1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4" name="Прямая соединительная линия 93"/>
            <p:cNvCxnSpPr>
              <a:stCxn id="97" idx="2"/>
            </p:cNvCxnSpPr>
            <p:nvPr/>
          </p:nvCxnSpPr>
          <p:spPr>
            <a:xfrm flipV="1">
              <a:off x="300831" y="788243"/>
              <a:ext cx="8596679" cy="8493"/>
            </a:xfrm>
            <a:prstGeom prst="line">
              <a:avLst/>
            </a:prstGeom>
            <a:ln w="12700">
              <a:solidFill>
                <a:srgbClr val="0D5B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5" name="Группа 94"/>
            <p:cNvGrpSpPr/>
            <p:nvPr/>
          </p:nvGrpSpPr>
          <p:grpSpPr>
            <a:xfrm>
              <a:off x="298594" y="110896"/>
              <a:ext cx="1567743" cy="1367789"/>
              <a:chOff x="425394" y="2144536"/>
              <a:chExt cx="1567743" cy="1367789"/>
            </a:xfrm>
          </p:grpSpPr>
          <p:sp>
            <p:nvSpPr>
              <p:cNvPr id="96" name="Параллелограмм 27"/>
              <p:cNvSpPr/>
              <p:nvPr/>
            </p:nvSpPr>
            <p:spPr>
              <a:xfrm>
                <a:off x="425394" y="2144536"/>
                <a:ext cx="1185952" cy="688039"/>
              </a:xfrm>
              <a:custGeom>
                <a:avLst/>
                <a:gdLst>
                  <a:gd name="connsiteX0" fmla="*/ 0 w 1023257"/>
                  <a:gd name="connsiteY0" fmla="*/ 725333 h 725333"/>
                  <a:gd name="connsiteX1" fmla="*/ 364451 w 1023257"/>
                  <a:gd name="connsiteY1" fmla="*/ 0 h 725333"/>
                  <a:gd name="connsiteX2" fmla="*/ 1023257 w 1023257"/>
                  <a:gd name="connsiteY2" fmla="*/ 0 h 725333"/>
                  <a:gd name="connsiteX3" fmla="*/ 658806 w 1023257"/>
                  <a:gd name="connsiteY3" fmla="*/ 725333 h 725333"/>
                  <a:gd name="connsiteX4" fmla="*/ 0 w 1023257"/>
                  <a:gd name="connsiteY4" fmla="*/ 725333 h 725333"/>
                  <a:gd name="connsiteX0" fmla="*/ 0 w 1117599"/>
                  <a:gd name="connsiteY0" fmla="*/ 732590 h 732590"/>
                  <a:gd name="connsiteX1" fmla="*/ 458793 w 1117599"/>
                  <a:gd name="connsiteY1" fmla="*/ 0 h 732590"/>
                  <a:gd name="connsiteX2" fmla="*/ 1117599 w 1117599"/>
                  <a:gd name="connsiteY2" fmla="*/ 0 h 732590"/>
                  <a:gd name="connsiteX3" fmla="*/ 753148 w 1117599"/>
                  <a:gd name="connsiteY3" fmla="*/ 725333 h 732590"/>
                  <a:gd name="connsiteX4" fmla="*/ 0 w 1117599"/>
                  <a:gd name="connsiteY4" fmla="*/ 732590 h 732590"/>
                  <a:gd name="connsiteX0" fmla="*/ 0 w 1262742"/>
                  <a:gd name="connsiteY0" fmla="*/ 732590 h 732590"/>
                  <a:gd name="connsiteX1" fmla="*/ 458793 w 1262742"/>
                  <a:gd name="connsiteY1" fmla="*/ 0 h 732590"/>
                  <a:gd name="connsiteX2" fmla="*/ 1262742 w 1262742"/>
                  <a:gd name="connsiteY2" fmla="*/ 0 h 732590"/>
                  <a:gd name="connsiteX3" fmla="*/ 753148 w 1262742"/>
                  <a:gd name="connsiteY3" fmla="*/ 725333 h 732590"/>
                  <a:gd name="connsiteX4" fmla="*/ 0 w 1262742"/>
                  <a:gd name="connsiteY4" fmla="*/ 732590 h 732590"/>
                  <a:gd name="connsiteX0" fmla="*/ 0 w 1262742"/>
                  <a:gd name="connsiteY0" fmla="*/ 732590 h 732590"/>
                  <a:gd name="connsiteX1" fmla="*/ 458793 w 1262742"/>
                  <a:gd name="connsiteY1" fmla="*/ 0 h 732590"/>
                  <a:gd name="connsiteX2" fmla="*/ 1262742 w 1262742"/>
                  <a:gd name="connsiteY2" fmla="*/ 0 h 732590"/>
                  <a:gd name="connsiteX3" fmla="*/ 840234 w 1262742"/>
                  <a:gd name="connsiteY3" fmla="*/ 718076 h 732590"/>
                  <a:gd name="connsiteX4" fmla="*/ 0 w 1262742"/>
                  <a:gd name="connsiteY4" fmla="*/ 732590 h 732590"/>
                  <a:gd name="connsiteX0" fmla="*/ 0 w 1262742"/>
                  <a:gd name="connsiteY0" fmla="*/ 732590 h 732590"/>
                  <a:gd name="connsiteX1" fmla="*/ 437022 w 1262742"/>
                  <a:gd name="connsiteY1" fmla="*/ 0 h 732590"/>
                  <a:gd name="connsiteX2" fmla="*/ 1262742 w 1262742"/>
                  <a:gd name="connsiteY2" fmla="*/ 0 h 732590"/>
                  <a:gd name="connsiteX3" fmla="*/ 840234 w 1262742"/>
                  <a:gd name="connsiteY3" fmla="*/ 718076 h 732590"/>
                  <a:gd name="connsiteX4" fmla="*/ 0 w 1262742"/>
                  <a:gd name="connsiteY4" fmla="*/ 732590 h 732590"/>
                  <a:gd name="connsiteX0" fmla="*/ 0 w 1262742"/>
                  <a:gd name="connsiteY0" fmla="*/ 732590 h 732590"/>
                  <a:gd name="connsiteX1" fmla="*/ 437022 w 1262742"/>
                  <a:gd name="connsiteY1" fmla="*/ 0 h 732590"/>
                  <a:gd name="connsiteX2" fmla="*/ 1262742 w 1262742"/>
                  <a:gd name="connsiteY2" fmla="*/ 0 h 732590"/>
                  <a:gd name="connsiteX3" fmla="*/ 837853 w 1262742"/>
                  <a:gd name="connsiteY3" fmla="*/ 725220 h 732590"/>
                  <a:gd name="connsiteX4" fmla="*/ 0 w 1262742"/>
                  <a:gd name="connsiteY4" fmla="*/ 732590 h 732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2742" h="732590">
                    <a:moveTo>
                      <a:pt x="0" y="732590"/>
                    </a:moveTo>
                    <a:lnTo>
                      <a:pt x="437022" y="0"/>
                    </a:lnTo>
                    <a:lnTo>
                      <a:pt x="1262742" y="0"/>
                    </a:lnTo>
                    <a:lnTo>
                      <a:pt x="837853" y="725220"/>
                    </a:lnTo>
                    <a:lnTo>
                      <a:pt x="0" y="732590"/>
                    </a:lnTo>
                    <a:close/>
                  </a:path>
                </a:pathLst>
              </a:custGeom>
              <a:solidFill>
                <a:srgbClr val="8A8D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7" name="Равнобедренный треугольник 28"/>
              <p:cNvSpPr/>
              <p:nvPr/>
            </p:nvSpPr>
            <p:spPr>
              <a:xfrm rot="10800000">
                <a:off x="427631" y="2821393"/>
                <a:ext cx="792044" cy="690932"/>
              </a:xfrm>
              <a:custGeom>
                <a:avLst/>
                <a:gdLst>
                  <a:gd name="connsiteX0" fmla="*/ 0 w 834045"/>
                  <a:gd name="connsiteY0" fmla="*/ 719004 h 719004"/>
                  <a:gd name="connsiteX1" fmla="*/ 417023 w 834045"/>
                  <a:gd name="connsiteY1" fmla="*/ 0 h 719004"/>
                  <a:gd name="connsiteX2" fmla="*/ 834045 w 834045"/>
                  <a:gd name="connsiteY2" fmla="*/ 719004 h 719004"/>
                  <a:gd name="connsiteX3" fmla="*/ 0 w 834045"/>
                  <a:gd name="connsiteY3" fmla="*/ 719004 h 719004"/>
                  <a:gd name="connsiteX0" fmla="*/ 0 w 848559"/>
                  <a:gd name="connsiteY0" fmla="*/ 726261 h 726261"/>
                  <a:gd name="connsiteX1" fmla="*/ 431537 w 848559"/>
                  <a:gd name="connsiteY1" fmla="*/ 0 h 726261"/>
                  <a:gd name="connsiteX2" fmla="*/ 848559 w 848559"/>
                  <a:gd name="connsiteY2" fmla="*/ 719004 h 726261"/>
                  <a:gd name="connsiteX3" fmla="*/ 0 w 848559"/>
                  <a:gd name="connsiteY3" fmla="*/ 726261 h 726261"/>
                  <a:gd name="connsiteX0" fmla="*/ 0 w 848559"/>
                  <a:gd name="connsiteY0" fmla="*/ 731071 h 731071"/>
                  <a:gd name="connsiteX1" fmla="*/ 445673 w 848559"/>
                  <a:gd name="connsiteY1" fmla="*/ 0 h 731071"/>
                  <a:gd name="connsiteX2" fmla="*/ 848559 w 848559"/>
                  <a:gd name="connsiteY2" fmla="*/ 723814 h 731071"/>
                  <a:gd name="connsiteX3" fmla="*/ 0 w 848559"/>
                  <a:gd name="connsiteY3" fmla="*/ 731071 h 731071"/>
                  <a:gd name="connsiteX0" fmla="*/ 0 w 829710"/>
                  <a:gd name="connsiteY0" fmla="*/ 745502 h 745502"/>
                  <a:gd name="connsiteX1" fmla="*/ 426824 w 829710"/>
                  <a:gd name="connsiteY1" fmla="*/ 0 h 745502"/>
                  <a:gd name="connsiteX2" fmla="*/ 829710 w 829710"/>
                  <a:gd name="connsiteY2" fmla="*/ 723814 h 745502"/>
                  <a:gd name="connsiteX3" fmla="*/ 0 w 829710"/>
                  <a:gd name="connsiteY3" fmla="*/ 745502 h 745502"/>
                  <a:gd name="connsiteX0" fmla="*/ 0 w 839134"/>
                  <a:gd name="connsiteY0" fmla="*/ 745502 h 745502"/>
                  <a:gd name="connsiteX1" fmla="*/ 436248 w 839134"/>
                  <a:gd name="connsiteY1" fmla="*/ 0 h 745502"/>
                  <a:gd name="connsiteX2" fmla="*/ 839134 w 839134"/>
                  <a:gd name="connsiteY2" fmla="*/ 723814 h 745502"/>
                  <a:gd name="connsiteX3" fmla="*/ 0 w 839134"/>
                  <a:gd name="connsiteY3" fmla="*/ 745502 h 745502"/>
                  <a:gd name="connsiteX0" fmla="*/ 0 w 923954"/>
                  <a:gd name="connsiteY0" fmla="*/ 745502 h 745502"/>
                  <a:gd name="connsiteX1" fmla="*/ 436248 w 923954"/>
                  <a:gd name="connsiteY1" fmla="*/ 0 h 745502"/>
                  <a:gd name="connsiteX2" fmla="*/ 923954 w 923954"/>
                  <a:gd name="connsiteY2" fmla="*/ 502528 h 745502"/>
                  <a:gd name="connsiteX3" fmla="*/ 0 w 923954"/>
                  <a:gd name="connsiteY3" fmla="*/ 745502 h 745502"/>
                  <a:gd name="connsiteX0" fmla="*/ 0 w 843846"/>
                  <a:gd name="connsiteY0" fmla="*/ 745502 h 745502"/>
                  <a:gd name="connsiteX1" fmla="*/ 436248 w 843846"/>
                  <a:gd name="connsiteY1" fmla="*/ 0 h 745502"/>
                  <a:gd name="connsiteX2" fmla="*/ 843846 w 843846"/>
                  <a:gd name="connsiteY2" fmla="*/ 728625 h 745502"/>
                  <a:gd name="connsiteX3" fmla="*/ 0 w 843846"/>
                  <a:gd name="connsiteY3" fmla="*/ 745502 h 745502"/>
                  <a:gd name="connsiteX0" fmla="*/ 0 w 763739"/>
                  <a:gd name="connsiteY0" fmla="*/ 682964 h 728625"/>
                  <a:gd name="connsiteX1" fmla="*/ 356141 w 763739"/>
                  <a:gd name="connsiteY1" fmla="*/ 0 h 728625"/>
                  <a:gd name="connsiteX2" fmla="*/ 763739 w 763739"/>
                  <a:gd name="connsiteY2" fmla="*/ 728625 h 728625"/>
                  <a:gd name="connsiteX3" fmla="*/ 0 w 763739"/>
                  <a:gd name="connsiteY3" fmla="*/ 682964 h 728625"/>
                  <a:gd name="connsiteX0" fmla="*/ 0 w 834421"/>
                  <a:gd name="connsiteY0" fmla="*/ 740691 h 740691"/>
                  <a:gd name="connsiteX1" fmla="*/ 426823 w 834421"/>
                  <a:gd name="connsiteY1" fmla="*/ 0 h 740691"/>
                  <a:gd name="connsiteX2" fmla="*/ 834421 w 834421"/>
                  <a:gd name="connsiteY2" fmla="*/ 728625 h 740691"/>
                  <a:gd name="connsiteX3" fmla="*/ 0 w 834421"/>
                  <a:gd name="connsiteY3" fmla="*/ 740691 h 740691"/>
                  <a:gd name="connsiteX0" fmla="*/ 0 w 777875"/>
                  <a:gd name="connsiteY0" fmla="*/ 618021 h 728625"/>
                  <a:gd name="connsiteX1" fmla="*/ 370277 w 777875"/>
                  <a:gd name="connsiteY1" fmla="*/ 0 h 728625"/>
                  <a:gd name="connsiteX2" fmla="*/ 777875 w 777875"/>
                  <a:gd name="connsiteY2" fmla="*/ 728625 h 728625"/>
                  <a:gd name="connsiteX3" fmla="*/ 0 w 777875"/>
                  <a:gd name="connsiteY3" fmla="*/ 618021 h 728625"/>
                  <a:gd name="connsiteX0" fmla="*/ 0 w 841490"/>
                  <a:gd name="connsiteY0" fmla="*/ 743096 h 743096"/>
                  <a:gd name="connsiteX1" fmla="*/ 433892 w 841490"/>
                  <a:gd name="connsiteY1" fmla="*/ 0 h 743096"/>
                  <a:gd name="connsiteX2" fmla="*/ 841490 w 841490"/>
                  <a:gd name="connsiteY2" fmla="*/ 728625 h 743096"/>
                  <a:gd name="connsiteX3" fmla="*/ 0 w 841490"/>
                  <a:gd name="connsiteY3" fmla="*/ 743096 h 743096"/>
                  <a:gd name="connsiteX0" fmla="*/ 0 w 723685"/>
                  <a:gd name="connsiteY0" fmla="*/ 743096 h 743096"/>
                  <a:gd name="connsiteX1" fmla="*/ 433892 w 723685"/>
                  <a:gd name="connsiteY1" fmla="*/ 0 h 743096"/>
                  <a:gd name="connsiteX2" fmla="*/ 723685 w 723685"/>
                  <a:gd name="connsiteY2" fmla="*/ 678115 h 743096"/>
                  <a:gd name="connsiteX3" fmla="*/ 0 w 723685"/>
                  <a:gd name="connsiteY3" fmla="*/ 743096 h 743096"/>
                  <a:gd name="connsiteX0" fmla="*/ 0 w 834422"/>
                  <a:gd name="connsiteY0" fmla="*/ 743096 h 743096"/>
                  <a:gd name="connsiteX1" fmla="*/ 433892 w 834422"/>
                  <a:gd name="connsiteY1" fmla="*/ 0 h 743096"/>
                  <a:gd name="connsiteX2" fmla="*/ 834422 w 834422"/>
                  <a:gd name="connsiteY2" fmla="*/ 733435 h 743096"/>
                  <a:gd name="connsiteX3" fmla="*/ 0 w 834422"/>
                  <a:gd name="connsiteY3" fmla="*/ 743096 h 743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34422" h="743096">
                    <a:moveTo>
                      <a:pt x="0" y="743096"/>
                    </a:moveTo>
                    <a:lnTo>
                      <a:pt x="433892" y="0"/>
                    </a:lnTo>
                    <a:lnTo>
                      <a:pt x="834422" y="733435"/>
                    </a:lnTo>
                    <a:lnTo>
                      <a:pt x="0" y="743096"/>
                    </a:lnTo>
                    <a:close/>
                  </a:path>
                </a:pathLst>
              </a:custGeom>
              <a:solidFill>
                <a:srgbClr val="8A8D8F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8" name="Параллелограмм 27"/>
              <p:cNvSpPr/>
              <p:nvPr/>
            </p:nvSpPr>
            <p:spPr>
              <a:xfrm>
                <a:off x="807185" y="2821392"/>
                <a:ext cx="1185952" cy="687558"/>
              </a:xfrm>
              <a:custGeom>
                <a:avLst/>
                <a:gdLst>
                  <a:gd name="connsiteX0" fmla="*/ 0 w 1023257"/>
                  <a:gd name="connsiteY0" fmla="*/ 725333 h 725333"/>
                  <a:gd name="connsiteX1" fmla="*/ 364451 w 1023257"/>
                  <a:gd name="connsiteY1" fmla="*/ 0 h 725333"/>
                  <a:gd name="connsiteX2" fmla="*/ 1023257 w 1023257"/>
                  <a:gd name="connsiteY2" fmla="*/ 0 h 725333"/>
                  <a:gd name="connsiteX3" fmla="*/ 658806 w 1023257"/>
                  <a:gd name="connsiteY3" fmla="*/ 725333 h 725333"/>
                  <a:gd name="connsiteX4" fmla="*/ 0 w 1023257"/>
                  <a:gd name="connsiteY4" fmla="*/ 725333 h 725333"/>
                  <a:gd name="connsiteX0" fmla="*/ 0 w 1117599"/>
                  <a:gd name="connsiteY0" fmla="*/ 732590 h 732590"/>
                  <a:gd name="connsiteX1" fmla="*/ 458793 w 1117599"/>
                  <a:gd name="connsiteY1" fmla="*/ 0 h 732590"/>
                  <a:gd name="connsiteX2" fmla="*/ 1117599 w 1117599"/>
                  <a:gd name="connsiteY2" fmla="*/ 0 h 732590"/>
                  <a:gd name="connsiteX3" fmla="*/ 753148 w 1117599"/>
                  <a:gd name="connsiteY3" fmla="*/ 725333 h 732590"/>
                  <a:gd name="connsiteX4" fmla="*/ 0 w 1117599"/>
                  <a:gd name="connsiteY4" fmla="*/ 732590 h 732590"/>
                  <a:gd name="connsiteX0" fmla="*/ 0 w 1262742"/>
                  <a:gd name="connsiteY0" fmla="*/ 732590 h 732590"/>
                  <a:gd name="connsiteX1" fmla="*/ 458793 w 1262742"/>
                  <a:gd name="connsiteY1" fmla="*/ 0 h 732590"/>
                  <a:gd name="connsiteX2" fmla="*/ 1262742 w 1262742"/>
                  <a:gd name="connsiteY2" fmla="*/ 0 h 732590"/>
                  <a:gd name="connsiteX3" fmla="*/ 753148 w 1262742"/>
                  <a:gd name="connsiteY3" fmla="*/ 725333 h 732590"/>
                  <a:gd name="connsiteX4" fmla="*/ 0 w 1262742"/>
                  <a:gd name="connsiteY4" fmla="*/ 732590 h 732590"/>
                  <a:gd name="connsiteX0" fmla="*/ 0 w 1262742"/>
                  <a:gd name="connsiteY0" fmla="*/ 732590 h 732590"/>
                  <a:gd name="connsiteX1" fmla="*/ 458793 w 1262742"/>
                  <a:gd name="connsiteY1" fmla="*/ 0 h 732590"/>
                  <a:gd name="connsiteX2" fmla="*/ 1262742 w 1262742"/>
                  <a:gd name="connsiteY2" fmla="*/ 0 h 732590"/>
                  <a:gd name="connsiteX3" fmla="*/ 840234 w 1262742"/>
                  <a:gd name="connsiteY3" fmla="*/ 718076 h 732590"/>
                  <a:gd name="connsiteX4" fmla="*/ 0 w 1262742"/>
                  <a:gd name="connsiteY4" fmla="*/ 732590 h 732590"/>
                  <a:gd name="connsiteX0" fmla="*/ 0 w 1262742"/>
                  <a:gd name="connsiteY0" fmla="*/ 732590 h 732590"/>
                  <a:gd name="connsiteX1" fmla="*/ 437022 w 1262742"/>
                  <a:gd name="connsiteY1" fmla="*/ 0 h 732590"/>
                  <a:gd name="connsiteX2" fmla="*/ 1262742 w 1262742"/>
                  <a:gd name="connsiteY2" fmla="*/ 0 h 732590"/>
                  <a:gd name="connsiteX3" fmla="*/ 840234 w 1262742"/>
                  <a:gd name="connsiteY3" fmla="*/ 718076 h 732590"/>
                  <a:gd name="connsiteX4" fmla="*/ 0 w 1262742"/>
                  <a:gd name="connsiteY4" fmla="*/ 732590 h 732590"/>
                  <a:gd name="connsiteX0" fmla="*/ 0 w 1262742"/>
                  <a:gd name="connsiteY0" fmla="*/ 732590 h 732590"/>
                  <a:gd name="connsiteX1" fmla="*/ 437022 w 1262742"/>
                  <a:gd name="connsiteY1" fmla="*/ 0 h 732590"/>
                  <a:gd name="connsiteX2" fmla="*/ 1262742 w 1262742"/>
                  <a:gd name="connsiteY2" fmla="*/ 0 h 732590"/>
                  <a:gd name="connsiteX3" fmla="*/ 835471 w 1262742"/>
                  <a:gd name="connsiteY3" fmla="*/ 727601 h 732590"/>
                  <a:gd name="connsiteX4" fmla="*/ 0 w 1262742"/>
                  <a:gd name="connsiteY4" fmla="*/ 732590 h 732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2742" h="732590">
                    <a:moveTo>
                      <a:pt x="0" y="732590"/>
                    </a:moveTo>
                    <a:lnTo>
                      <a:pt x="437022" y="0"/>
                    </a:lnTo>
                    <a:lnTo>
                      <a:pt x="1262742" y="0"/>
                    </a:lnTo>
                    <a:lnTo>
                      <a:pt x="835471" y="727601"/>
                    </a:lnTo>
                    <a:lnTo>
                      <a:pt x="0" y="732590"/>
                    </a:lnTo>
                    <a:close/>
                  </a:path>
                </a:pathLst>
              </a:custGeom>
              <a:solidFill>
                <a:srgbClr val="0D5B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90" name="Прямоугольник 89"/>
          <p:cNvSpPr/>
          <p:nvPr/>
        </p:nvSpPr>
        <p:spPr>
          <a:xfrm rot="10800000" flipH="1" flipV="1">
            <a:off x="10596" y="2260545"/>
            <a:ext cx="7209519" cy="350053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64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 rot="13500000" flipH="1" flipV="1">
            <a:off x="6185085" y="1356696"/>
            <a:ext cx="1035728" cy="1037928"/>
          </a:xfrm>
          <a:prstGeom prst="rect">
            <a:avLst/>
          </a:prstGeom>
          <a:solidFill>
            <a:srgbClr val="E0F1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 rot="13500000" flipH="1" flipV="1">
            <a:off x="6957990" y="2131006"/>
            <a:ext cx="1035728" cy="1037928"/>
          </a:xfrm>
          <a:prstGeom prst="rect">
            <a:avLst/>
          </a:prstGeom>
          <a:solidFill>
            <a:srgbClr val="E0F1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 rot="13500000" flipH="1" flipV="1">
            <a:off x="6957990" y="3705360"/>
            <a:ext cx="1035728" cy="1037928"/>
          </a:xfrm>
          <a:prstGeom prst="rect">
            <a:avLst/>
          </a:prstGeom>
          <a:solidFill>
            <a:srgbClr val="E0F1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 rot="13500000" flipH="1" flipV="1">
            <a:off x="7730897" y="2910232"/>
            <a:ext cx="1035728" cy="1037928"/>
          </a:xfrm>
          <a:prstGeom prst="rect">
            <a:avLst/>
          </a:prstGeom>
          <a:solidFill>
            <a:srgbClr val="E0F1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 rot="13500000" flipH="1" flipV="1">
            <a:off x="7730896" y="4484584"/>
            <a:ext cx="1035728" cy="1037928"/>
          </a:xfrm>
          <a:prstGeom prst="rect">
            <a:avLst/>
          </a:prstGeom>
          <a:solidFill>
            <a:srgbClr val="E0F1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 rot="13500000" flipH="1" flipV="1">
            <a:off x="7730896" y="1352739"/>
            <a:ext cx="1035728" cy="1037928"/>
          </a:xfrm>
          <a:prstGeom prst="rect">
            <a:avLst/>
          </a:prstGeom>
          <a:solidFill>
            <a:srgbClr val="E0F1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 rot="13500000" flipH="1" flipV="1">
            <a:off x="6952309" y="5256397"/>
            <a:ext cx="1035728" cy="1037928"/>
          </a:xfrm>
          <a:prstGeom prst="rect">
            <a:avLst/>
          </a:prstGeom>
          <a:solidFill>
            <a:srgbClr val="E0F1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 rot="13500000" flipH="1" flipV="1">
            <a:off x="5441562" y="5256397"/>
            <a:ext cx="1035728" cy="1037928"/>
          </a:xfrm>
          <a:prstGeom prst="rect">
            <a:avLst/>
          </a:prstGeom>
          <a:solidFill>
            <a:srgbClr val="E0F1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5965" y="129302"/>
            <a:ext cx="4386036" cy="63636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D5B90"/>
                </a:solidFill>
              </a:rPr>
              <a:t>Наши клиенты</a:t>
            </a:r>
          </a:p>
        </p:txBody>
      </p:sp>
      <p:sp>
        <p:nvSpPr>
          <p:cNvPr id="43" name="Заголовок 1"/>
          <p:cNvSpPr txBox="1">
            <a:spLocks/>
          </p:cNvSpPr>
          <p:nvPr/>
        </p:nvSpPr>
        <p:spPr>
          <a:xfrm>
            <a:off x="2301425" y="979847"/>
            <a:ext cx="2364345" cy="8537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/>
              <a:t>Нефтегазовая отрасль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159950" y="2139090"/>
            <a:ext cx="6220811" cy="3211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200"/>
              </a:spcBef>
            </a:pPr>
            <a:r>
              <a:rPr lang="ru-RU" sz="1350" i="1" dirty="0"/>
              <a:t>«За время сотрудничества ООО «ГЦЭ» на основании заключенных договоров провело декларирование опасных производственных объектов и выполнило экспертизы промышленной безопасности деклараций промышленной безопасности на опасных производственных объектах следующих типовых наименований (именных кодов):</a:t>
            </a:r>
          </a:p>
          <a:p>
            <a:pPr marL="285750" indent="-285750" algn="just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ru-RU" sz="1350" i="1" dirty="0"/>
              <a:t> ОПО нефтегазодобывающего комплекса (4);</a:t>
            </a:r>
          </a:p>
          <a:p>
            <a:pPr marL="285750" indent="-285750" algn="just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ru-RU" sz="1350" i="1" dirty="0"/>
              <a:t> ОПО магистрального трубопроводного транспорта (5);</a:t>
            </a:r>
          </a:p>
          <a:p>
            <a:pPr marL="285750" indent="-285750" algn="just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ru-RU" sz="1350" i="1" dirty="0"/>
              <a:t> ОПО химической, нефтехимической нефтеперерабатывающей промышленности (7).</a:t>
            </a:r>
          </a:p>
          <a:p>
            <a:pPr algn="just">
              <a:spcBef>
                <a:spcPts val="200"/>
              </a:spcBef>
            </a:pPr>
            <a:r>
              <a:rPr lang="ru-RU" sz="1350" i="1" dirty="0"/>
              <a:t>Располагая необходимой лицензией, оборудованием, программным обеспечением и аттестованными экспертами с соответствующими категориями, ООО «ГЦЭ» качественно и в установленные сроки выполняло взятые на себя обязательства, предусмотренные договорами, чем подтвердило свой высокий профессиональный уровень и компетенцию.»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5527928" y="1353834"/>
            <a:ext cx="3327263" cy="4939386"/>
            <a:chOff x="5527928" y="1345884"/>
            <a:chExt cx="3327263" cy="4939386"/>
          </a:xfrm>
        </p:grpSpPr>
        <p:sp>
          <p:nvSpPr>
            <p:cNvPr id="26" name="Прямоугольник 25"/>
            <p:cNvSpPr/>
            <p:nvPr/>
          </p:nvSpPr>
          <p:spPr>
            <a:xfrm rot="13500000" flipH="1" flipV="1">
              <a:off x="6272551" y="1348741"/>
              <a:ext cx="1035728" cy="1037928"/>
            </a:xfrm>
            <a:prstGeom prst="rect">
              <a:avLst/>
            </a:prstGeom>
            <a:solidFill>
              <a:schemeClr val="bg2"/>
            </a:solidFill>
            <a:ln>
              <a:solidFill>
                <a:srgbClr val="0D5B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 41"/>
            <p:cNvSpPr/>
            <p:nvPr/>
          </p:nvSpPr>
          <p:spPr>
            <a:xfrm rot="13500000" flipH="1" flipV="1">
              <a:off x="7045456" y="2123051"/>
              <a:ext cx="1035728" cy="1037928"/>
            </a:xfrm>
            <a:prstGeom prst="rect">
              <a:avLst/>
            </a:prstGeom>
            <a:solidFill>
              <a:schemeClr val="bg2"/>
            </a:solidFill>
            <a:ln>
              <a:solidFill>
                <a:srgbClr val="0D5B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 44"/>
            <p:cNvSpPr/>
            <p:nvPr/>
          </p:nvSpPr>
          <p:spPr>
            <a:xfrm rot="13500000" flipH="1" flipV="1">
              <a:off x="7045456" y="3697405"/>
              <a:ext cx="1035728" cy="1037928"/>
            </a:xfrm>
            <a:prstGeom prst="rect">
              <a:avLst/>
            </a:prstGeom>
            <a:solidFill>
              <a:schemeClr val="bg2"/>
            </a:solidFill>
            <a:ln>
              <a:solidFill>
                <a:srgbClr val="0D5B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ик 45"/>
            <p:cNvSpPr/>
            <p:nvPr/>
          </p:nvSpPr>
          <p:spPr>
            <a:xfrm rot="13500000" flipH="1" flipV="1">
              <a:off x="7818363" y="2902277"/>
              <a:ext cx="1035728" cy="1037928"/>
            </a:xfrm>
            <a:prstGeom prst="rect">
              <a:avLst/>
            </a:prstGeom>
            <a:solidFill>
              <a:schemeClr val="bg2"/>
            </a:solidFill>
            <a:ln>
              <a:solidFill>
                <a:srgbClr val="0D5B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рямоугольник 46"/>
            <p:cNvSpPr/>
            <p:nvPr/>
          </p:nvSpPr>
          <p:spPr>
            <a:xfrm rot="13500000" flipH="1" flipV="1">
              <a:off x="7818362" y="4476629"/>
              <a:ext cx="1035728" cy="1037928"/>
            </a:xfrm>
            <a:prstGeom prst="rect">
              <a:avLst/>
            </a:prstGeom>
            <a:solidFill>
              <a:schemeClr val="bg2"/>
            </a:solidFill>
            <a:ln>
              <a:solidFill>
                <a:srgbClr val="0D5B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 47"/>
            <p:cNvSpPr/>
            <p:nvPr/>
          </p:nvSpPr>
          <p:spPr>
            <a:xfrm rot="13500000" flipH="1" flipV="1">
              <a:off x="7818362" y="1344784"/>
              <a:ext cx="1035728" cy="1037928"/>
            </a:xfrm>
            <a:prstGeom prst="rect">
              <a:avLst/>
            </a:prstGeom>
            <a:solidFill>
              <a:schemeClr val="bg2"/>
            </a:solidFill>
            <a:ln>
              <a:solidFill>
                <a:srgbClr val="0D5B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 48"/>
            <p:cNvSpPr/>
            <p:nvPr/>
          </p:nvSpPr>
          <p:spPr>
            <a:xfrm rot="13500000" flipH="1" flipV="1">
              <a:off x="7039775" y="5248442"/>
              <a:ext cx="1035728" cy="1037928"/>
            </a:xfrm>
            <a:prstGeom prst="rect">
              <a:avLst/>
            </a:prstGeom>
            <a:solidFill>
              <a:schemeClr val="bg2"/>
            </a:solidFill>
            <a:ln>
              <a:solidFill>
                <a:srgbClr val="0D5B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Прямоугольник 49"/>
            <p:cNvSpPr/>
            <p:nvPr/>
          </p:nvSpPr>
          <p:spPr>
            <a:xfrm rot="13500000" flipH="1" flipV="1">
              <a:off x="5529028" y="5248442"/>
              <a:ext cx="1035728" cy="1037928"/>
            </a:xfrm>
            <a:prstGeom prst="rect">
              <a:avLst/>
            </a:prstGeom>
            <a:solidFill>
              <a:schemeClr val="bg2"/>
            </a:solidFill>
            <a:ln>
              <a:solidFill>
                <a:srgbClr val="0D5B90"/>
              </a:solidFill>
            </a:ln>
            <a:effectLst>
              <a:glow rad="165100">
                <a:srgbClr val="0070C0">
                  <a:alpha val="63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52" name="Рисунок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806" y="1621785"/>
            <a:ext cx="832890" cy="563284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509" y="4082839"/>
            <a:ext cx="962260" cy="244834"/>
          </a:xfrm>
          <a:prstGeom prst="rect">
            <a:avLst/>
          </a:prstGeom>
        </p:spPr>
      </p:pic>
      <p:pic>
        <p:nvPicPr>
          <p:cNvPr id="58" name="Picture 8" descr="https://vistanews.ru/uploads/posts/2016-07/1469713482__ogo__usneph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987" y="4718543"/>
            <a:ext cx="893055" cy="594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D226C69-990B-77EE-E231-89890185622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9" t="13695"/>
          <a:stretch/>
        </p:blipFill>
        <p:spPr>
          <a:xfrm>
            <a:off x="7030964" y="333664"/>
            <a:ext cx="1856891" cy="32222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3031508-917C-A6D9-C280-4A49DFDA632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855" y="152254"/>
            <a:ext cx="568295" cy="56829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A3009A4-8F8E-A713-4C1A-5A2956B9D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673" y="5389198"/>
            <a:ext cx="923194" cy="60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Новатэк — Википедия">
            <a:extLst>
              <a:ext uri="{FF2B5EF4-FFF2-40B4-BE49-F238E27FC236}">
                <a16:creationId xmlns:a16="http://schemas.microsoft.com/office/drawing/2014/main" id="{6D2F3E4C-0647-8A16-3968-311DDF4E1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975" y="5407319"/>
            <a:ext cx="679167" cy="63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6">
            <a:extLst>
              <a:ext uri="{FF2B5EF4-FFF2-40B4-BE49-F238E27FC236}">
                <a16:creationId xmlns:a16="http://schemas.microsoft.com/office/drawing/2014/main" id="{E9820B5F-DF32-EC8F-09C3-F0B9ED696D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8">
            <a:extLst>
              <a:ext uri="{FF2B5EF4-FFF2-40B4-BE49-F238E27FC236}">
                <a16:creationId xmlns:a16="http://schemas.microsoft.com/office/drawing/2014/main" id="{84C66673-E4E1-D08D-2E62-E30580C6CDB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8" name="Picture 24">
            <a:extLst>
              <a:ext uri="{FF2B5EF4-FFF2-40B4-BE49-F238E27FC236}">
                <a16:creationId xmlns:a16="http://schemas.microsoft.com/office/drawing/2014/main" id="{284F645B-1DEE-DA4C-AFEB-4F4F4FD3F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487" y="2343721"/>
            <a:ext cx="613052" cy="61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>
            <a:extLst>
              <a:ext uri="{FF2B5EF4-FFF2-40B4-BE49-F238E27FC236}">
                <a16:creationId xmlns:a16="http://schemas.microsoft.com/office/drawing/2014/main" id="{3A9C632A-DE2E-603D-87D7-BD62621C0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298" y="1776135"/>
            <a:ext cx="1076360" cy="17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30" descr="Gazprom Neft Logo Rus Vector Logo - Download Free SVG Icon | Worldvectorlogo">
            <a:extLst>
              <a:ext uri="{FF2B5EF4-FFF2-40B4-BE49-F238E27FC236}">
                <a16:creationId xmlns:a16="http://schemas.microsoft.com/office/drawing/2014/main" id="{3037B9FD-A763-6BDA-B17E-9D4A9C0EA5B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4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58" name="Picture 34" descr="ПАО «Сургутнефтегаз»">
            <a:extLst>
              <a:ext uri="{FF2B5EF4-FFF2-40B4-BE49-F238E27FC236}">
                <a16:creationId xmlns:a16="http://schemas.microsoft.com/office/drawing/2014/main" id="{7B985738-AB90-D2B7-234F-76A8055BB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955" y="3125555"/>
            <a:ext cx="872379" cy="491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279E1D3-B785-9B1F-86AA-0BC2DF930758}"/>
              </a:ext>
            </a:extLst>
          </p:cNvPr>
          <p:cNvSpPr/>
          <p:nvPr/>
        </p:nvSpPr>
        <p:spPr>
          <a:xfrm>
            <a:off x="96134" y="5240488"/>
            <a:ext cx="50618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/>
              <a:t>И.о. заместителя главного инженера - начальника управления промышленной безопасности и охраны труда ПАО «Сургутнефтегаз» </a:t>
            </a:r>
          </a:p>
          <a:p>
            <a:r>
              <a:rPr lang="ru-RU" sz="1400" b="1" i="1" dirty="0" err="1"/>
              <a:t>К.С.Малюгин</a:t>
            </a:r>
            <a:endParaRPr lang="ru-RU" sz="1400" b="1" i="1" dirty="0"/>
          </a:p>
        </p:txBody>
      </p:sp>
    </p:spTree>
    <p:extLst>
      <p:ext uri="{BB962C8B-B14F-4D97-AF65-F5344CB8AC3E}">
        <p14:creationId xmlns:p14="http://schemas.microsoft.com/office/powerpoint/2010/main" val="3946566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Группа 109"/>
          <p:cNvGrpSpPr/>
          <p:nvPr/>
        </p:nvGrpSpPr>
        <p:grpSpPr>
          <a:xfrm>
            <a:off x="0" y="110896"/>
            <a:ext cx="8897510" cy="6747104"/>
            <a:chOff x="0" y="110896"/>
            <a:chExt cx="8897510" cy="6747104"/>
          </a:xfrm>
        </p:grpSpPr>
        <p:sp>
          <p:nvSpPr>
            <p:cNvPr id="111" name="Прямоугольник 110"/>
            <p:cNvSpPr/>
            <p:nvPr/>
          </p:nvSpPr>
          <p:spPr>
            <a:xfrm>
              <a:off x="0" y="787752"/>
              <a:ext cx="2205318" cy="6070248"/>
            </a:xfrm>
            <a:prstGeom prst="rect">
              <a:avLst/>
            </a:prstGeom>
            <a:solidFill>
              <a:srgbClr val="E0F1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3" name="Прямая соединительная линия 112"/>
            <p:cNvCxnSpPr>
              <a:stCxn id="116" idx="2"/>
            </p:cNvCxnSpPr>
            <p:nvPr/>
          </p:nvCxnSpPr>
          <p:spPr>
            <a:xfrm flipV="1">
              <a:off x="300831" y="788243"/>
              <a:ext cx="8596679" cy="8493"/>
            </a:xfrm>
            <a:prstGeom prst="line">
              <a:avLst/>
            </a:prstGeom>
            <a:ln w="12700">
              <a:solidFill>
                <a:srgbClr val="0D5B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4" name="Группа 113"/>
            <p:cNvGrpSpPr/>
            <p:nvPr/>
          </p:nvGrpSpPr>
          <p:grpSpPr>
            <a:xfrm>
              <a:off x="298594" y="110896"/>
              <a:ext cx="1567743" cy="1367789"/>
              <a:chOff x="425394" y="2144536"/>
              <a:chExt cx="1567743" cy="1367789"/>
            </a:xfrm>
          </p:grpSpPr>
          <p:sp>
            <p:nvSpPr>
              <p:cNvPr id="115" name="Параллелограмм 27"/>
              <p:cNvSpPr/>
              <p:nvPr/>
            </p:nvSpPr>
            <p:spPr>
              <a:xfrm>
                <a:off x="425394" y="2144536"/>
                <a:ext cx="1185952" cy="688039"/>
              </a:xfrm>
              <a:custGeom>
                <a:avLst/>
                <a:gdLst>
                  <a:gd name="connsiteX0" fmla="*/ 0 w 1023257"/>
                  <a:gd name="connsiteY0" fmla="*/ 725333 h 725333"/>
                  <a:gd name="connsiteX1" fmla="*/ 364451 w 1023257"/>
                  <a:gd name="connsiteY1" fmla="*/ 0 h 725333"/>
                  <a:gd name="connsiteX2" fmla="*/ 1023257 w 1023257"/>
                  <a:gd name="connsiteY2" fmla="*/ 0 h 725333"/>
                  <a:gd name="connsiteX3" fmla="*/ 658806 w 1023257"/>
                  <a:gd name="connsiteY3" fmla="*/ 725333 h 725333"/>
                  <a:gd name="connsiteX4" fmla="*/ 0 w 1023257"/>
                  <a:gd name="connsiteY4" fmla="*/ 725333 h 725333"/>
                  <a:gd name="connsiteX0" fmla="*/ 0 w 1117599"/>
                  <a:gd name="connsiteY0" fmla="*/ 732590 h 732590"/>
                  <a:gd name="connsiteX1" fmla="*/ 458793 w 1117599"/>
                  <a:gd name="connsiteY1" fmla="*/ 0 h 732590"/>
                  <a:gd name="connsiteX2" fmla="*/ 1117599 w 1117599"/>
                  <a:gd name="connsiteY2" fmla="*/ 0 h 732590"/>
                  <a:gd name="connsiteX3" fmla="*/ 753148 w 1117599"/>
                  <a:gd name="connsiteY3" fmla="*/ 725333 h 732590"/>
                  <a:gd name="connsiteX4" fmla="*/ 0 w 1117599"/>
                  <a:gd name="connsiteY4" fmla="*/ 732590 h 732590"/>
                  <a:gd name="connsiteX0" fmla="*/ 0 w 1262742"/>
                  <a:gd name="connsiteY0" fmla="*/ 732590 h 732590"/>
                  <a:gd name="connsiteX1" fmla="*/ 458793 w 1262742"/>
                  <a:gd name="connsiteY1" fmla="*/ 0 h 732590"/>
                  <a:gd name="connsiteX2" fmla="*/ 1262742 w 1262742"/>
                  <a:gd name="connsiteY2" fmla="*/ 0 h 732590"/>
                  <a:gd name="connsiteX3" fmla="*/ 753148 w 1262742"/>
                  <a:gd name="connsiteY3" fmla="*/ 725333 h 732590"/>
                  <a:gd name="connsiteX4" fmla="*/ 0 w 1262742"/>
                  <a:gd name="connsiteY4" fmla="*/ 732590 h 732590"/>
                  <a:gd name="connsiteX0" fmla="*/ 0 w 1262742"/>
                  <a:gd name="connsiteY0" fmla="*/ 732590 h 732590"/>
                  <a:gd name="connsiteX1" fmla="*/ 458793 w 1262742"/>
                  <a:gd name="connsiteY1" fmla="*/ 0 h 732590"/>
                  <a:gd name="connsiteX2" fmla="*/ 1262742 w 1262742"/>
                  <a:gd name="connsiteY2" fmla="*/ 0 h 732590"/>
                  <a:gd name="connsiteX3" fmla="*/ 840234 w 1262742"/>
                  <a:gd name="connsiteY3" fmla="*/ 718076 h 732590"/>
                  <a:gd name="connsiteX4" fmla="*/ 0 w 1262742"/>
                  <a:gd name="connsiteY4" fmla="*/ 732590 h 732590"/>
                  <a:gd name="connsiteX0" fmla="*/ 0 w 1262742"/>
                  <a:gd name="connsiteY0" fmla="*/ 732590 h 732590"/>
                  <a:gd name="connsiteX1" fmla="*/ 437022 w 1262742"/>
                  <a:gd name="connsiteY1" fmla="*/ 0 h 732590"/>
                  <a:gd name="connsiteX2" fmla="*/ 1262742 w 1262742"/>
                  <a:gd name="connsiteY2" fmla="*/ 0 h 732590"/>
                  <a:gd name="connsiteX3" fmla="*/ 840234 w 1262742"/>
                  <a:gd name="connsiteY3" fmla="*/ 718076 h 732590"/>
                  <a:gd name="connsiteX4" fmla="*/ 0 w 1262742"/>
                  <a:gd name="connsiteY4" fmla="*/ 732590 h 732590"/>
                  <a:gd name="connsiteX0" fmla="*/ 0 w 1262742"/>
                  <a:gd name="connsiteY0" fmla="*/ 732590 h 732590"/>
                  <a:gd name="connsiteX1" fmla="*/ 437022 w 1262742"/>
                  <a:gd name="connsiteY1" fmla="*/ 0 h 732590"/>
                  <a:gd name="connsiteX2" fmla="*/ 1262742 w 1262742"/>
                  <a:gd name="connsiteY2" fmla="*/ 0 h 732590"/>
                  <a:gd name="connsiteX3" fmla="*/ 837853 w 1262742"/>
                  <a:gd name="connsiteY3" fmla="*/ 725220 h 732590"/>
                  <a:gd name="connsiteX4" fmla="*/ 0 w 1262742"/>
                  <a:gd name="connsiteY4" fmla="*/ 732590 h 732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2742" h="732590">
                    <a:moveTo>
                      <a:pt x="0" y="732590"/>
                    </a:moveTo>
                    <a:lnTo>
                      <a:pt x="437022" y="0"/>
                    </a:lnTo>
                    <a:lnTo>
                      <a:pt x="1262742" y="0"/>
                    </a:lnTo>
                    <a:lnTo>
                      <a:pt x="837853" y="725220"/>
                    </a:lnTo>
                    <a:lnTo>
                      <a:pt x="0" y="732590"/>
                    </a:lnTo>
                    <a:close/>
                  </a:path>
                </a:pathLst>
              </a:custGeom>
              <a:solidFill>
                <a:srgbClr val="8A8D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6" name="Равнобедренный треугольник 28"/>
              <p:cNvSpPr/>
              <p:nvPr/>
            </p:nvSpPr>
            <p:spPr>
              <a:xfrm rot="10800000">
                <a:off x="427631" y="2821393"/>
                <a:ext cx="792044" cy="690932"/>
              </a:xfrm>
              <a:custGeom>
                <a:avLst/>
                <a:gdLst>
                  <a:gd name="connsiteX0" fmla="*/ 0 w 834045"/>
                  <a:gd name="connsiteY0" fmla="*/ 719004 h 719004"/>
                  <a:gd name="connsiteX1" fmla="*/ 417023 w 834045"/>
                  <a:gd name="connsiteY1" fmla="*/ 0 h 719004"/>
                  <a:gd name="connsiteX2" fmla="*/ 834045 w 834045"/>
                  <a:gd name="connsiteY2" fmla="*/ 719004 h 719004"/>
                  <a:gd name="connsiteX3" fmla="*/ 0 w 834045"/>
                  <a:gd name="connsiteY3" fmla="*/ 719004 h 719004"/>
                  <a:gd name="connsiteX0" fmla="*/ 0 w 848559"/>
                  <a:gd name="connsiteY0" fmla="*/ 726261 h 726261"/>
                  <a:gd name="connsiteX1" fmla="*/ 431537 w 848559"/>
                  <a:gd name="connsiteY1" fmla="*/ 0 h 726261"/>
                  <a:gd name="connsiteX2" fmla="*/ 848559 w 848559"/>
                  <a:gd name="connsiteY2" fmla="*/ 719004 h 726261"/>
                  <a:gd name="connsiteX3" fmla="*/ 0 w 848559"/>
                  <a:gd name="connsiteY3" fmla="*/ 726261 h 726261"/>
                  <a:gd name="connsiteX0" fmla="*/ 0 w 848559"/>
                  <a:gd name="connsiteY0" fmla="*/ 731071 h 731071"/>
                  <a:gd name="connsiteX1" fmla="*/ 445673 w 848559"/>
                  <a:gd name="connsiteY1" fmla="*/ 0 h 731071"/>
                  <a:gd name="connsiteX2" fmla="*/ 848559 w 848559"/>
                  <a:gd name="connsiteY2" fmla="*/ 723814 h 731071"/>
                  <a:gd name="connsiteX3" fmla="*/ 0 w 848559"/>
                  <a:gd name="connsiteY3" fmla="*/ 731071 h 731071"/>
                  <a:gd name="connsiteX0" fmla="*/ 0 w 829710"/>
                  <a:gd name="connsiteY0" fmla="*/ 745502 h 745502"/>
                  <a:gd name="connsiteX1" fmla="*/ 426824 w 829710"/>
                  <a:gd name="connsiteY1" fmla="*/ 0 h 745502"/>
                  <a:gd name="connsiteX2" fmla="*/ 829710 w 829710"/>
                  <a:gd name="connsiteY2" fmla="*/ 723814 h 745502"/>
                  <a:gd name="connsiteX3" fmla="*/ 0 w 829710"/>
                  <a:gd name="connsiteY3" fmla="*/ 745502 h 745502"/>
                  <a:gd name="connsiteX0" fmla="*/ 0 w 839134"/>
                  <a:gd name="connsiteY0" fmla="*/ 745502 h 745502"/>
                  <a:gd name="connsiteX1" fmla="*/ 436248 w 839134"/>
                  <a:gd name="connsiteY1" fmla="*/ 0 h 745502"/>
                  <a:gd name="connsiteX2" fmla="*/ 839134 w 839134"/>
                  <a:gd name="connsiteY2" fmla="*/ 723814 h 745502"/>
                  <a:gd name="connsiteX3" fmla="*/ 0 w 839134"/>
                  <a:gd name="connsiteY3" fmla="*/ 745502 h 745502"/>
                  <a:gd name="connsiteX0" fmla="*/ 0 w 923954"/>
                  <a:gd name="connsiteY0" fmla="*/ 745502 h 745502"/>
                  <a:gd name="connsiteX1" fmla="*/ 436248 w 923954"/>
                  <a:gd name="connsiteY1" fmla="*/ 0 h 745502"/>
                  <a:gd name="connsiteX2" fmla="*/ 923954 w 923954"/>
                  <a:gd name="connsiteY2" fmla="*/ 502528 h 745502"/>
                  <a:gd name="connsiteX3" fmla="*/ 0 w 923954"/>
                  <a:gd name="connsiteY3" fmla="*/ 745502 h 745502"/>
                  <a:gd name="connsiteX0" fmla="*/ 0 w 843846"/>
                  <a:gd name="connsiteY0" fmla="*/ 745502 h 745502"/>
                  <a:gd name="connsiteX1" fmla="*/ 436248 w 843846"/>
                  <a:gd name="connsiteY1" fmla="*/ 0 h 745502"/>
                  <a:gd name="connsiteX2" fmla="*/ 843846 w 843846"/>
                  <a:gd name="connsiteY2" fmla="*/ 728625 h 745502"/>
                  <a:gd name="connsiteX3" fmla="*/ 0 w 843846"/>
                  <a:gd name="connsiteY3" fmla="*/ 745502 h 745502"/>
                  <a:gd name="connsiteX0" fmla="*/ 0 w 763739"/>
                  <a:gd name="connsiteY0" fmla="*/ 682964 h 728625"/>
                  <a:gd name="connsiteX1" fmla="*/ 356141 w 763739"/>
                  <a:gd name="connsiteY1" fmla="*/ 0 h 728625"/>
                  <a:gd name="connsiteX2" fmla="*/ 763739 w 763739"/>
                  <a:gd name="connsiteY2" fmla="*/ 728625 h 728625"/>
                  <a:gd name="connsiteX3" fmla="*/ 0 w 763739"/>
                  <a:gd name="connsiteY3" fmla="*/ 682964 h 728625"/>
                  <a:gd name="connsiteX0" fmla="*/ 0 w 834421"/>
                  <a:gd name="connsiteY0" fmla="*/ 740691 h 740691"/>
                  <a:gd name="connsiteX1" fmla="*/ 426823 w 834421"/>
                  <a:gd name="connsiteY1" fmla="*/ 0 h 740691"/>
                  <a:gd name="connsiteX2" fmla="*/ 834421 w 834421"/>
                  <a:gd name="connsiteY2" fmla="*/ 728625 h 740691"/>
                  <a:gd name="connsiteX3" fmla="*/ 0 w 834421"/>
                  <a:gd name="connsiteY3" fmla="*/ 740691 h 740691"/>
                  <a:gd name="connsiteX0" fmla="*/ 0 w 777875"/>
                  <a:gd name="connsiteY0" fmla="*/ 618021 h 728625"/>
                  <a:gd name="connsiteX1" fmla="*/ 370277 w 777875"/>
                  <a:gd name="connsiteY1" fmla="*/ 0 h 728625"/>
                  <a:gd name="connsiteX2" fmla="*/ 777875 w 777875"/>
                  <a:gd name="connsiteY2" fmla="*/ 728625 h 728625"/>
                  <a:gd name="connsiteX3" fmla="*/ 0 w 777875"/>
                  <a:gd name="connsiteY3" fmla="*/ 618021 h 728625"/>
                  <a:gd name="connsiteX0" fmla="*/ 0 w 841490"/>
                  <a:gd name="connsiteY0" fmla="*/ 743096 h 743096"/>
                  <a:gd name="connsiteX1" fmla="*/ 433892 w 841490"/>
                  <a:gd name="connsiteY1" fmla="*/ 0 h 743096"/>
                  <a:gd name="connsiteX2" fmla="*/ 841490 w 841490"/>
                  <a:gd name="connsiteY2" fmla="*/ 728625 h 743096"/>
                  <a:gd name="connsiteX3" fmla="*/ 0 w 841490"/>
                  <a:gd name="connsiteY3" fmla="*/ 743096 h 743096"/>
                  <a:gd name="connsiteX0" fmla="*/ 0 w 723685"/>
                  <a:gd name="connsiteY0" fmla="*/ 743096 h 743096"/>
                  <a:gd name="connsiteX1" fmla="*/ 433892 w 723685"/>
                  <a:gd name="connsiteY1" fmla="*/ 0 h 743096"/>
                  <a:gd name="connsiteX2" fmla="*/ 723685 w 723685"/>
                  <a:gd name="connsiteY2" fmla="*/ 678115 h 743096"/>
                  <a:gd name="connsiteX3" fmla="*/ 0 w 723685"/>
                  <a:gd name="connsiteY3" fmla="*/ 743096 h 743096"/>
                  <a:gd name="connsiteX0" fmla="*/ 0 w 834422"/>
                  <a:gd name="connsiteY0" fmla="*/ 743096 h 743096"/>
                  <a:gd name="connsiteX1" fmla="*/ 433892 w 834422"/>
                  <a:gd name="connsiteY1" fmla="*/ 0 h 743096"/>
                  <a:gd name="connsiteX2" fmla="*/ 834422 w 834422"/>
                  <a:gd name="connsiteY2" fmla="*/ 733435 h 743096"/>
                  <a:gd name="connsiteX3" fmla="*/ 0 w 834422"/>
                  <a:gd name="connsiteY3" fmla="*/ 743096 h 743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34422" h="743096">
                    <a:moveTo>
                      <a:pt x="0" y="743096"/>
                    </a:moveTo>
                    <a:lnTo>
                      <a:pt x="433892" y="0"/>
                    </a:lnTo>
                    <a:lnTo>
                      <a:pt x="834422" y="733435"/>
                    </a:lnTo>
                    <a:lnTo>
                      <a:pt x="0" y="743096"/>
                    </a:lnTo>
                    <a:close/>
                  </a:path>
                </a:pathLst>
              </a:custGeom>
              <a:solidFill>
                <a:srgbClr val="8A8D8F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7" name="Параллелограмм 27"/>
              <p:cNvSpPr/>
              <p:nvPr/>
            </p:nvSpPr>
            <p:spPr>
              <a:xfrm>
                <a:off x="807185" y="2821392"/>
                <a:ext cx="1185952" cy="687558"/>
              </a:xfrm>
              <a:custGeom>
                <a:avLst/>
                <a:gdLst>
                  <a:gd name="connsiteX0" fmla="*/ 0 w 1023257"/>
                  <a:gd name="connsiteY0" fmla="*/ 725333 h 725333"/>
                  <a:gd name="connsiteX1" fmla="*/ 364451 w 1023257"/>
                  <a:gd name="connsiteY1" fmla="*/ 0 h 725333"/>
                  <a:gd name="connsiteX2" fmla="*/ 1023257 w 1023257"/>
                  <a:gd name="connsiteY2" fmla="*/ 0 h 725333"/>
                  <a:gd name="connsiteX3" fmla="*/ 658806 w 1023257"/>
                  <a:gd name="connsiteY3" fmla="*/ 725333 h 725333"/>
                  <a:gd name="connsiteX4" fmla="*/ 0 w 1023257"/>
                  <a:gd name="connsiteY4" fmla="*/ 725333 h 725333"/>
                  <a:gd name="connsiteX0" fmla="*/ 0 w 1117599"/>
                  <a:gd name="connsiteY0" fmla="*/ 732590 h 732590"/>
                  <a:gd name="connsiteX1" fmla="*/ 458793 w 1117599"/>
                  <a:gd name="connsiteY1" fmla="*/ 0 h 732590"/>
                  <a:gd name="connsiteX2" fmla="*/ 1117599 w 1117599"/>
                  <a:gd name="connsiteY2" fmla="*/ 0 h 732590"/>
                  <a:gd name="connsiteX3" fmla="*/ 753148 w 1117599"/>
                  <a:gd name="connsiteY3" fmla="*/ 725333 h 732590"/>
                  <a:gd name="connsiteX4" fmla="*/ 0 w 1117599"/>
                  <a:gd name="connsiteY4" fmla="*/ 732590 h 732590"/>
                  <a:gd name="connsiteX0" fmla="*/ 0 w 1262742"/>
                  <a:gd name="connsiteY0" fmla="*/ 732590 h 732590"/>
                  <a:gd name="connsiteX1" fmla="*/ 458793 w 1262742"/>
                  <a:gd name="connsiteY1" fmla="*/ 0 h 732590"/>
                  <a:gd name="connsiteX2" fmla="*/ 1262742 w 1262742"/>
                  <a:gd name="connsiteY2" fmla="*/ 0 h 732590"/>
                  <a:gd name="connsiteX3" fmla="*/ 753148 w 1262742"/>
                  <a:gd name="connsiteY3" fmla="*/ 725333 h 732590"/>
                  <a:gd name="connsiteX4" fmla="*/ 0 w 1262742"/>
                  <a:gd name="connsiteY4" fmla="*/ 732590 h 732590"/>
                  <a:gd name="connsiteX0" fmla="*/ 0 w 1262742"/>
                  <a:gd name="connsiteY0" fmla="*/ 732590 h 732590"/>
                  <a:gd name="connsiteX1" fmla="*/ 458793 w 1262742"/>
                  <a:gd name="connsiteY1" fmla="*/ 0 h 732590"/>
                  <a:gd name="connsiteX2" fmla="*/ 1262742 w 1262742"/>
                  <a:gd name="connsiteY2" fmla="*/ 0 h 732590"/>
                  <a:gd name="connsiteX3" fmla="*/ 840234 w 1262742"/>
                  <a:gd name="connsiteY3" fmla="*/ 718076 h 732590"/>
                  <a:gd name="connsiteX4" fmla="*/ 0 w 1262742"/>
                  <a:gd name="connsiteY4" fmla="*/ 732590 h 732590"/>
                  <a:gd name="connsiteX0" fmla="*/ 0 w 1262742"/>
                  <a:gd name="connsiteY0" fmla="*/ 732590 h 732590"/>
                  <a:gd name="connsiteX1" fmla="*/ 437022 w 1262742"/>
                  <a:gd name="connsiteY1" fmla="*/ 0 h 732590"/>
                  <a:gd name="connsiteX2" fmla="*/ 1262742 w 1262742"/>
                  <a:gd name="connsiteY2" fmla="*/ 0 h 732590"/>
                  <a:gd name="connsiteX3" fmla="*/ 840234 w 1262742"/>
                  <a:gd name="connsiteY3" fmla="*/ 718076 h 732590"/>
                  <a:gd name="connsiteX4" fmla="*/ 0 w 1262742"/>
                  <a:gd name="connsiteY4" fmla="*/ 732590 h 732590"/>
                  <a:gd name="connsiteX0" fmla="*/ 0 w 1262742"/>
                  <a:gd name="connsiteY0" fmla="*/ 732590 h 732590"/>
                  <a:gd name="connsiteX1" fmla="*/ 437022 w 1262742"/>
                  <a:gd name="connsiteY1" fmla="*/ 0 h 732590"/>
                  <a:gd name="connsiteX2" fmla="*/ 1262742 w 1262742"/>
                  <a:gd name="connsiteY2" fmla="*/ 0 h 732590"/>
                  <a:gd name="connsiteX3" fmla="*/ 835471 w 1262742"/>
                  <a:gd name="connsiteY3" fmla="*/ 727601 h 732590"/>
                  <a:gd name="connsiteX4" fmla="*/ 0 w 1262742"/>
                  <a:gd name="connsiteY4" fmla="*/ 732590 h 732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2742" h="732590">
                    <a:moveTo>
                      <a:pt x="0" y="732590"/>
                    </a:moveTo>
                    <a:lnTo>
                      <a:pt x="437022" y="0"/>
                    </a:lnTo>
                    <a:lnTo>
                      <a:pt x="1262742" y="0"/>
                    </a:lnTo>
                    <a:lnTo>
                      <a:pt x="835471" y="727601"/>
                    </a:lnTo>
                    <a:lnTo>
                      <a:pt x="0" y="732590"/>
                    </a:lnTo>
                    <a:close/>
                  </a:path>
                </a:pathLst>
              </a:custGeom>
              <a:solidFill>
                <a:srgbClr val="0D5B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18" name="Прямоугольник 117"/>
          <p:cNvSpPr/>
          <p:nvPr/>
        </p:nvSpPr>
        <p:spPr>
          <a:xfrm rot="10800000" flipH="1" flipV="1">
            <a:off x="10596" y="2260545"/>
            <a:ext cx="7209519" cy="350053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64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 rot="13500000" flipH="1" flipV="1">
            <a:off x="6281981" y="2910227"/>
            <a:ext cx="1035728" cy="10379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 rot="13500000" flipH="1" flipV="1">
            <a:off x="5520043" y="2126686"/>
            <a:ext cx="1035728" cy="10379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 rot="13500000" flipH="1" flipV="1">
            <a:off x="6276122" y="4467714"/>
            <a:ext cx="1035728" cy="10379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1" name="Группа 60"/>
          <p:cNvGrpSpPr/>
          <p:nvPr/>
        </p:nvGrpSpPr>
        <p:grpSpPr>
          <a:xfrm>
            <a:off x="5440462" y="1023254"/>
            <a:ext cx="3327263" cy="5269971"/>
            <a:chOff x="5527928" y="1015299"/>
            <a:chExt cx="3327263" cy="5269971"/>
          </a:xfrm>
          <a:solidFill>
            <a:srgbClr val="E0F1FC"/>
          </a:solidFill>
        </p:grpSpPr>
        <p:sp>
          <p:nvSpPr>
            <p:cNvPr id="63" name="Прямоугольник 62"/>
            <p:cNvSpPr/>
            <p:nvPr/>
          </p:nvSpPr>
          <p:spPr>
            <a:xfrm rot="13500000" flipH="1" flipV="1">
              <a:off x="7045456" y="2123051"/>
              <a:ext cx="1035728" cy="10379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Прямоугольник 63"/>
            <p:cNvSpPr/>
            <p:nvPr/>
          </p:nvSpPr>
          <p:spPr>
            <a:xfrm rot="13500000" flipH="1" flipV="1">
              <a:off x="7045456" y="3697405"/>
              <a:ext cx="1035728" cy="10379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Прямоугольник 64"/>
            <p:cNvSpPr/>
            <p:nvPr/>
          </p:nvSpPr>
          <p:spPr>
            <a:xfrm rot="13500000" flipH="1" flipV="1">
              <a:off x="7818363" y="2902277"/>
              <a:ext cx="1035728" cy="10379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Прямоугольник 65"/>
            <p:cNvSpPr/>
            <p:nvPr/>
          </p:nvSpPr>
          <p:spPr>
            <a:xfrm rot="13500000" flipH="1" flipV="1">
              <a:off x="7818362" y="4476629"/>
              <a:ext cx="1035728" cy="10379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Прямоугольник 66"/>
            <p:cNvSpPr/>
            <p:nvPr/>
          </p:nvSpPr>
          <p:spPr>
            <a:xfrm rot="13500000" flipH="1" flipV="1">
              <a:off x="6571753" y="1014199"/>
              <a:ext cx="1035728" cy="10379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Прямоугольник 67"/>
            <p:cNvSpPr/>
            <p:nvPr/>
          </p:nvSpPr>
          <p:spPr>
            <a:xfrm rot="13500000" flipH="1" flipV="1">
              <a:off x="7039775" y="5248442"/>
              <a:ext cx="1035728" cy="10379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Прямоугольник 68"/>
            <p:cNvSpPr/>
            <p:nvPr/>
          </p:nvSpPr>
          <p:spPr>
            <a:xfrm rot="13500000" flipH="1" flipV="1">
              <a:off x="5529028" y="5248442"/>
              <a:ext cx="1035728" cy="10379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5965" y="129302"/>
            <a:ext cx="4386036" cy="63636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D5B90"/>
                </a:solidFill>
              </a:rPr>
              <a:t>Наши клиенты</a:t>
            </a:r>
          </a:p>
        </p:txBody>
      </p:sp>
      <p:sp>
        <p:nvSpPr>
          <p:cNvPr id="43" name="Заголовок 1"/>
          <p:cNvSpPr txBox="1">
            <a:spLocks/>
          </p:cNvSpPr>
          <p:nvPr/>
        </p:nvSpPr>
        <p:spPr>
          <a:xfrm>
            <a:off x="2284831" y="964026"/>
            <a:ext cx="6612678" cy="542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/>
              <a:t>Электроэнергетика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1147258" y="2904988"/>
            <a:ext cx="545527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i="1" dirty="0"/>
              <a:t>«Профессиональный подход к решению сложных задач, который продемонстрировали эксперты и специалисты компании, дают нам основания характеризовать ООО «Городской центр экспертиз» как ответственного, надежного, независимого и добропорядочного партера, выполняющего все взятые на себя обязательства в срок в полном объеме и с высоким качеством.» </a:t>
            </a:r>
            <a:endParaRPr lang="en-US" sz="1400" i="1" dirty="0"/>
          </a:p>
          <a:p>
            <a:pPr algn="just"/>
            <a:endParaRPr lang="ru-RU" sz="1400" b="1" i="1" dirty="0"/>
          </a:p>
          <a:p>
            <a:r>
              <a:rPr lang="ru-RU" sz="1400" b="1" i="1" dirty="0"/>
              <a:t>Главный инженер Филиала «Шатурская ГРЭС» ОАО «Э.ОН Россия», </a:t>
            </a:r>
            <a:br>
              <a:rPr lang="en-US" sz="1400" b="1" i="1" dirty="0"/>
            </a:br>
            <a:r>
              <a:rPr lang="ru-RU" sz="1400" b="1" i="1" dirty="0"/>
              <a:t>С.Ф. </a:t>
            </a:r>
            <a:r>
              <a:rPr lang="ru-RU" sz="1400" b="1" i="1" dirty="0" err="1"/>
              <a:t>Бакурин</a:t>
            </a:r>
            <a:endParaRPr lang="ru-RU" sz="1400" b="1" i="1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5527928" y="1040423"/>
            <a:ext cx="3327263" cy="5252797"/>
            <a:chOff x="5527928" y="1032473"/>
            <a:chExt cx="3327263" cy="5252797"/>
          </a:xfrm>
        </p:grpSpPr>
        <p:sp>
          <p:nvSpPr>
            <p:cNvPr id="42" name="Прямоугольник 41"/>
            <p:cNvSpPr/>
            <p:nvPr/>
          </p:nvSpPr>
          <p:spPr>
            <a:xfrm rot="13500000" flipH="1" flipV="1">
              <a:off x="7045456" y="2123051"/>
              <a:ext cx="1035728" cy="1037928"/>
            </a:xfrm>
            <a:prstGeom prst="rect">
              <a:avLst/>
            </a:prstGeom>
            <a:solidFill>
              <a:schemeClr val="bg2"/>
            </a:solidFill>
            <a:ln>
              <a:solidFill>
                <a:srgbClr val="0D5B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 44"/>
            <p:cNvSpPr/>
            <p:nvPr/>
          </p:nvSpPr>
          <p:spPr>
            <a:xfrm rot="13500000" flipH="1" flipV="1">
              <a:off x="7045456" y="3697405"/>
              <a:ext cx="1035728" cy="1037928"/>
            </a:xfrm>
            <a:prstGeom prst="rect">
              <a:avLst/>
            </a:prstGeom>
            <a:solidFill>
              <a:schemeClr val="bg2"/>
            </a:solidFill>
            <a:ln>
              <a:solidFill>
                <a:srgbClr val="0D5B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ик 45"/>
            <p:cNvSpPr/>
            <p:nvPr/>
          </p:nvSpPr>
          <p:spPr>
            <a:xfrm rot="13500000" flipH="1" flipV="1">
              <a:off x="7818363" y="2902277"/>
              <a:ext cx="1035728" cy="1037928"/>
            </a:xfrm>
            <a:prstGeom prst="rect">
              <a:avLst/>
            </a:prstGeom>
            <a:solidFill>
              <a:schemeClr val="bg2"/>
            </a:solidFill>
            <a:ln>
              <a:solidFill>
                <a:srgbClr val="0D5B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рямоугольник 46"/>
            <p:cNvSpPr/>
            <p:nvPr/>
          </p:nvSpPr>
          <p:spPr>
            <a:xfrm rot="13500000" flipH="1" flipV="1">
              <a:off x="7818362" y="4476629"/>
              <a:ext cx="1035728" cy="1037928"/>
            </a:xfrm>
            <a:prstGeom prst="rect">
              <a:avLst/>
            </a:prstGeom>
            <a:solidFill>
              <a:schemeClr val="bg2"/>
            </a:solidFill>
            <a:ln>
              <a:solidFill>
                <a:srgbClr val="0D5B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 47"/>
            <p:cNvSpPr/>
            <p:nvPr/>
          </p:nvSpPr>
          <p:spPr>
            <a:xfrm rot="13500000" flipH="1" flipV="1">
              <a:off x="6569626" y="1031373"/>
              <a:ext cx="1035728" cy="1037928"/>
            </a:xfrm>
            <a:prstGeom prst="rect">
              <a:avLst/>
            </a:prstGeom>
            <a:solidFill>
              <a:schemeClr val="bg2"/>
            </a:solidFill>
            <a:ln>
              <a:solidFill>
                <a:srgbClr val="0D5B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 48"/>
            <p:cNvSpPr/>
            <p:nvPr/>
          </p:nvSpPr>
          <p:spPr>
            <a:xfrm rot="13500000" flipH="1" flipV="1">
              <a:off x="7039775" y="5248442"/>
              <a:ext cx="1035728" cy="1037928"/>
            </a:xfrm>
            <a:prstGeom prst="rect">
              <a:avLst/>
            </a:prstGeom>
            <a:solidFill>
              <a:schemeClr val="bg2"/>
            </a:solidFill>
            <a:ln>
              <a:solidFill>
                <a:srgbClr val="0D5B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Прямоугольник 49"/>
            <p:cNvSpPr/>
            <p:nvPr/>
          </p:nvSpPr>
          <p:spPr>
            <a:xfrm rot="13500000" flipH="1" flipV="1">
              <a:off x="5529028" y="5248442"/>
              <a:ext cx="1035728" cy="1037928"/>
            </a:xfrm>
            <a:prstGeom prst="rect">
              <a:avLst/>
            </a:prstGeom>
            <a:solidFill>
              <a:schemeClr val="bg2"/>
            </a:solidFill>
            <a:ln>
              <a:solidFill>
                <a:srgbClr val="0D5B90"/>
              </a:solidFill>
            </a:ln>
            <a:effectLst>
              <a:glow rad="165100">
                <a:srgbClr val="0070C0">
                  <a:alpha val="63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71" name="Picture 2" descr="http://www.soyuz-corp.ru/uploads/tx_customers/gazpro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053" y="3105936"/>
            <a:ext cx="723704" cy="60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" descr="http://www.logosurfer.com/sites/default/files/Inter%20Rao%20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769" y="1480093"/>
            <a:ext cx="1022870" cy="22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16" descr="http://ruelta.ru/images/cms/news/novosti_otrasli/rusgidro/rusgidro1/rushydro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091" y="5431103"/>
            <a:ext cx="688506" cy="688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1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36449" y="5675094"/>
            <a:ext cx="634810" cy="25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208C62A-0C79-E9F9-AFA6-918A4C2D8E5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9" t="13695"/>
          <a:stretch/>
        </p:blipFill>
        <p:spPr>
          <a:xfrm>
            <a:off x="7030964" y="333664"/>
            <a:ext cx="1856891" cy="32222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8BBB63F-3500-B8E1-3C61-01AC93D73CB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855" y="152254"/>
            <a:ext cx="568295" cy="568295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54C7EBE5-83C2-F254-5AA2-FD9290DBC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632" y="2536284"/>
            <a:ext cx="1089186" cy="31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О нас | Форвард Энерго">
            <a:extLst>
              <a:ext uri="{FF2B5EF4-FFF2-40B4-BE49-F238E27FC236}">
                <a16:creationId xmlns:a16="http://schemas.microsoft.com/office/drawing/2014/main" id="{9A71B8BF-1F8F-62A7-1D3E-68F5BF799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684" y="4143459"/>
            <a:ext cx="1188664" cy="20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Росатом - Росэнергоатом Концерн ПАО - Концерн Энергоатом - Российский  концерн по производству электрической и тепловой энергии на атомных  станциях - Электроэнергетический дивизион Росатома - CNews">
            <a:extLst>
              <a:ext uri="{FF2B5EF4-FFF2-40B4-BE49-F238E27FC236}">
                <a16:creationId xmlns:a16="http://schemas.microsoft.com/office/drawing/2014/main" id="{FAB0F3CC-45DE-0132-E8A5-101DBE209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523" y="4466581"/>
            <a:ext cx="939464" cy="939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280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Группа 80"/>
          <p:cNvGrpSpPr/>
          <p:nvPr/>
        </p:nvGrpSpPr>
        <p:grpSpPr>
          <a:xfrm>
            <a:off x="0" y="110896"/>
            <a:ext cx="8897510" cy="6747104"/>
            <a:chOff x="0" y="110896"/>
            <a:chExt cx="8897510" cy="6747104"/>
          </a:xfrm>
        </p:grpSpPr>
        <p:sp>
          <p:nvSpPr>
            <p:cNvPr id="82" name="Прямоугольник 81"/>
            <p:cNvSpPr/>
            <p:nvPr/>
          </p:nvSpPr>
          <p:spPr>
            <a:xfrm>
              <a:off x="0" y="787752"/>
              <a:ext cx="2205318" cy="6070248"/>
            </a:xfrm>
            <a:prstGeom prst="rect">
              <a:avLst/>
            </a:prstGeom>
            <a:solidFill>
              <a:srgbClr val="E0F1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4" name="Прямая соединительная линия 83"/>
            <p:cNvCxnSpPr>
              <a:stCxn id="87" idx="2"/>
            </p:cNvCxnSpPr>
            <p:nvPr/>
          </p:nvCxnSpPr>
          <p:spPr>
            <a:xfrm flipV="1">
              <a:off x="300831" y="788243"/>
              <a:ext cx="8596679" cy="8493"/>
            </a:xfrm>
            <a:prstGeom prst="line">
              <a:avLst/>
            </a:prstGeom>
            <a:ln w="12700">
              <a:solidFill>
                <a:srgbClr val="0D5B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5" name="Группа 84"/>
            <p:cNvGrpSpPr/>
            <p:nvPr/>
          </p:nvGrpSpPr>
          <p:grpSpPr>
            <a:xfrm>
              <a:off x="298594" y="110896"/>
              <a:ext cx="1567743" cy="1367789"/>
              <a:chOff x="425394" y="2144536"/>
              <a:chExt cx="1567743" cy="1367789"/>
            </a:xfrm>
          </p:grpSpPr>
          <p:sp>
            <p:nvSpPr>
              <p:cNvPr id="86" name="Параллелограмм 27"/>
              <p:cNvSpPr/>
              <p:nvPr/>
            </p:nvSpPr>
            <p:spPr>
              <a:xfrm>
                <a:off x="425394" y="2144536"/>
                <a:ext cx="1185952" cy="688039"/>
              </a:xfrm>
              <a:custGeom>
                <a:avLst/>
                <a:gdLst>
                  <a:gd name="connsiteX0" fmla="*/ 0 w 1023257"/>
                  <a:gd name="connsiteY0" fmla="*/ 725333 h 725333"/>
                  <a:gd name="connsiteX1" fmla="*/ 364451 w 1023257"/>
                  <a:gd name="connsiteY1" fmla="*/ 0 h 725333"/>
                  <a:gd name="connsiteX2" fmla="*/ 1023257 w 1023257"/>
                  <a:gd name="connsiteY2" fmla="*/ 0 h 725333"/>
                  <a:gd name="connsiteX3" fmla="*/ 658806 w 1023257"/>
                  <a:gd name="connsiteY3" fmla="*/ 725333 h 725333"/>
                  <a:gd name="connsiteX4" fmla="*/ 0 w 1023257"/>
                  <a:gd name="connsiteY4" fmla="*/ 725333 h 725333"/>
                  <a:gd name="connsiteX0" fmla="*/ 0 w 1117599"/>
                  <a:gd name="connsiteY0" fmla="*/ 732590 h 732590"/>
                  <a:gd name="connsiteX1" fmla="*/ 458793 w 1117599"/>
                  <a:gd name="connsiteY1" fmla="*/ 0 h 732590"/>
                  <a:gd name="connsiteX2" fmla="*/ 1117599 w 1117599"/>
                  <a:gd name="connsiteY2" fmla="*/ 0 h 732590"/>
                  <a:gd name="connsiteX3" fmla="*/ 753148 w 1117599"/>
                  <a:gd name="connsiteY3" fmla="*/ 725333 h 732590"/>
                  <a:gd name="connsiteX4" fmla="*/ 0 w 1117599"/>
                  <a:gd name="connsiteY4" fmla="*/ 732590 h 732590"/>
                  <a:gd name="connsiteX0" fmla="*/ 0 w 1262742"/>
                  <a:gd name="connsiteY0" fmla="*/ 732590 h 732590"/>
                  <a:gd name="connsiteX1" fmla="*/ 458793 w 1262742"/>
                  <a:gd name="connsiteY1" fmla="*/ 0 h 732590"/>
                  <a:gd name="connsiteX2" fmla="*/ 1262742 w 1262742"/>
                  <a:gd name="connsiteY2" fmla="*/ 0 h 732590"/>
                  <a:gd name="connsiteX3" fmla="*/ 753148 w 1262742"/>
                  <a:gd name="connsiteY3" fmla="*/ 725333 h 732590"/>
                  <a:gd name="connsiteX4" fmla="*/ 0 w 1262742"/>
                  <a:gd name="connsiteY4" fmla="*/ 732590 h 732590"/>
                  <a:gd name="connsiteX0" fmla="*/ 0 w 1262742"/>
                  <a:gd name="connsiteY0" fmla="*/ 732590 h 732590"/>
                  <a:gd name="connsiteX1" fmla="*/ 458793 w 1262742"/>
                  <a:gd name="connsiteY1" fmla="*/ 0 h 732590"/>
                  <a:gd name="connsiteX2" fmla="*/ 1262742 w 1262742"/>
                  <a:gd name="connsiteY2" fmla="*/ 0 h 732590"/>
                  <a:gd name="connsiteX3" fmla="*/ 840234 w 1262742"/>
                  <a:gd name="connsiteY3" fmla="*/ 718076 h 732590"/>
                  <a:gd name="connsiteX4" fmla="*/ 0 w 1262742"/>
                  <a:gd name="connsiteY4" fmla="*/ 732590 h 732590"/>
                  <a:gd name="connsiteX0" fmla="*/ 0 w 1262742"/>
                  <a:gd name="connsiteY0" fmla="*/ 732590 h 732590"/>
                  <a:gd name="connsiteX1" fmla="*/ 437022 w 1262742"/>
                  <a:gd name="connsiteY1" fmla="*/ 0 h 732590"/>
                  <a:gd name="connsiteX2" fmla="*/ 1262742 w 1262742"/>
                  <a:gd name="connsiteY2" fmla="*/ 0 h 732590"/>
                  <a:gd name="connsiteX3" fmla="*/ 840234 w 1262742"/>
                  <a:gd name="connsiteY3" fmla="*/ 718076 h 732590"/>
                  <a:gd name="connsiteX4" fmla="*/ 0 w 1262742"/>
                  <a:gd name="connsiteY4" fmla="*/ 732590 h 732590"/>
                  <a:gd name="connsiteX0" fmla="*/ 0 w 1262742"/>
                  <a:gd name="connsiteY0" fmla="*/ 732590 h 732590"/>
                  <a:gd name="connsiteX1" fmla="*/ 437022 w 1262742"/>
                  <a:gd name="connsiteY1" fmla="*/ 0 h 732590"/>
                  <a:gd name="connsiteX2" fmla="*/ 1262742 w 1262742"/>
                  <a:gd name="connsiteY2" fmla="*/ 0 h 732590"/>
                  <a:gd name="connsiteX3" fmla="*/ 837853 w 1262742"/>
                  <a:gd name="connsiteY3" fmla="*/ 725220 h 732590"/>
                  <a:gd name="connsiteX4" fmla="*/ 0 w 1262742"/>
                  <a:gd name="connsiteY4" fmla="*/ 732590 h 732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2742" h="732590">
                    <a:moveTo>
                      <a:pt x="0" y="732590"/>
                    </a:moveTo>
                    <a:lnTo>
                      <a:pt x="437022" y="0"/>
                    </a:lnTo>
                    <a:lnTo>
                      <a:pt x="1262742" y="0"/>
                    </a:lnTo>
                    <a:lnTo>
                      <a:pt x="837853" y="725220"/>
                    </a:lnTo>
                    <a:lnTo>
                      <a:pt x="0" y="732590"/>
                    </a:lnTo>
                    <a:close/>
                  </a:path>
                </a:pathLst>
              </a:custGeom>
              <a:solidFill>
                <a:srgbClr val="8A8D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7" name="Равнобедренный треугольник 28"/>
              <p:cNvSpPr/>
              <p:nvPr/>
            </p:nvSpPr>
            <p:spPr>
              <a:xfrm rot="10800000">
                <a:off x="427631" y="2821393"/>
                <a:ext cx="792044" cy="690932"/>
              </a:xfrm>
              <a:custGeom>
                <a:avLst/>
                <a:gdLst>
                  <a:gd name="connsiteX0" fmla="*/ 0 w 834045"/>
                  <a:gd name="connsiteY0" fmla="*/ 719004 h 719004"/>
                  <a:gd name="connsiteX1" fmla="*/ 417023 w 834045"/>
                  <a:gd name="connsiteY1" fmla="*/ 0 h 719004"/>
                  <a:gd name="connsiteX2" fmla="*/ 834045 w 834045"/>
                  <a:gd name="connsiteY2" fmla="*/ 719004 h 719004"/>
                  <a:gd name="connsiteX3" fmla="*/ 0 w 834045"/>
                  <a:gd name="connsiteY3" fmla="*/ 719004 h 719004"/>
                  <a:gd name="connsiteX0" fmla="*/ 0 w 848559"/>
                  <a:gd name="connsiteY0" fmla="*/ 726261 h 726261"/>
                  <a:gd name="connsiteX1" fmla="*/ 431537 w 848559"/>
                  <a:gd name="connsiteY1" fmla="*/ 0 h 726261"/>
                  <a:gd name="connsiteX2" fmla="*/ 848559 w 848559"/>
                  <a:gd name="connsiteY2" fmla="*/ 719004 h 726261"/>
                  <a:gd name="connsiteX3" fmla="*/ 0 w 848559"/>
                  <a:gd name="connsiteY3" fmla="*/ 726261 h 726261"/>
                  <a:gd name="connsiteX0" fmla="*/ 0 w 848559"/>
                  <a:gd name="connsiteY0" fmla="*/ 731071 h 731071"/>
                  <a:gd name="connsiteX1" fmla="*/ 445673 w 848559"/>
                  <a:gd name="connsiteY1" fmla="*/ 0 h 731071"/>
                  <a:gd name="connsiteX2" fmla="*/ 848559 w 848559"/>
                  <a:gd name="connsiteY2" fmla="*/ 723814 h 731071"/>
                  <a:gd name="connsiteX3" fmla="*/ 0 w 848559"/>
                  <a:gd name="connsiteY3" fmla="*/ 731071 h 731071"/>
                  <a:gd name="connsiteX0" fmla="*/ 0 w 829710"/>
                  <a:gd name="connsiteY0" fmla="*/ 745502 h 745502"/>
                  <a:gd name="connsiteX1" fmla="*/ 426824 w 829710"/>
                  <a:gd name="connsiteY1" fmla="*/ 0 h 745502"/>
                  <a:gd name="connsiteX2" fmla="*/ 829710 w 829710"/>
                  <a:gd name="connsiteY2" fmla="*/ 723814 h 745502"/>
                  <a:gd name="connsiteX3" fmla="*/ 0 w 829710"/>
                  <a:gd name="connsiteY3" fmla="*/ 745502 h 745502"/>
                  <a:gd name="connsiteX0" fmla="*/ 0 w 839134"/>
                  <a:gd name="connsiteY0" fmla="*/ 745502 h 745502"/>
                  <a:gd name="connsiteX1" fmla="*/ 436248 w 839134"/>
                  <a:gd name="connsiteY1" fmla="*/ 0 h 745502"/>
                  <a:gd name="connsiteX2" fmla="*/ 839134 w 839134"/>
                  <a:gd name="connsiteY2" fmla="*/ 723814 h 745502"/>
                  <a:gd name="connsiteX3" fmla="*/ 0 w 839134"/>
                  <a:gd name="connsiteY3" fmla="*/ 745502 h 745502"/>
                  <a:gd name="connsiteX0" fmla="*/ 0 w 923954"/>
                  <a:gd name="connsiteY0" fmla="*/ 745502 h 745502"/>
                  <a:gd name="connsiteX1" fmla="*/ 436248 w 923954"/>
                  <a:gd name="connsiteY1" fmla="*/ 0 h 745502"/>
                  <a:gd name="connsiteX2" fmla="*/ 923954 w 923954"/>
                  <a:gd name="connsiteY2" fmla="*/ 502528 h 745502"/>
                  <a:gd name="connsiteX3" fmla="*/ 0 w 923954"/>
                  <a:gd name="connsiteY3" fmla="*/ 745502 h 745502"/>
                  <a:gd name="connsiteX0" fmla="*/ 0 w 843846"/>
                  <a:gd name="connsiteY0" fmla="*/ 745502 h 745502"/>
                  <a:gd name="connsiteX1" fmla="*/ 436248 w 843846"/>
                  <a:gd name="connsiteY1" fmla="*/ 0 h 745502"/>
                  <a:gd name="connsiteX2" fmla="*/ 843846 w 843846"/>
                  <a:gd name="connsiteY2" fmla="*/ 728625 h 745502"/>
                  <a:gd name="connsiteX3" fmla="*/ 0 w 843846"/>
                  <a:gd name="connsiteY3" fmla="*/ 745502 h 745502"/>
                  <a:gd name="connsiteX0" fmla="*/ 0 w 763739"/>
                  <a:gd name="connsiteY0" fmla="*/ 682964 h 728625"/>
                  <a:gd name="connsiteX1" fmla="*/ 356141 w 763739"/>
                  <a:gd name="connsiteY1" fmla="*/ 0 h 728625"/>
                  <a:gd name="connsiteX2" fmla="*/ 763739 w 763739"/>
                  <a:gd name="connsiteY2" fmla="*/ 728625 h 728625"/>
                  <a:gd name="connsiteX3" fmla="*/ 0 w 763739"/>
                  <a:gd name="connsiteY3" fmla="*/ 682964 h 728625"/>
                  <a:gd name="connsiteX0" fmla="*/ 0 w 834421"/>
                  <a:gd name="connsiteY0" fmla="*/ 740691 h 740691"/>
                  <a:gd name="connsiteX1" fmla="*/ 426823 w 834421"/>
                  <a:gd name="connsiteY1" fmla="*/ 0 h 740691"/>
                  <a:gd name="connsiteX2" fmla="*/ 834421 w 834421"/>
                  <a:gd name="connsiteY2" fmla="*/ 728625 h 740691"/>
                  <a:gd name="connsiteX3" fmla="*/ 0 w 834421"/>
                  <a:gd name="connsiteY3" fmla="*/ 740691 h 740691"/>
                  <a:gd name="connsiteX0" fmla="*/ 0 w 777875"/>
                  <a:gd name="connsiteY0" fmla="*/ 618021 h 728625"/>
                  <a:gd name="connsiteX1" fmla="*/ 370277 w 777875"/>
                  <a:gd name="connsiteY1" fmla="*/ 0 h 728625"/>
                  <a:gd name="connsiteX2" fmla="*/ 777875 w 777875"/>
                  <a:gd name="connsiteY2" fmla="*/ 728625 h 728625"/>
                  <a:gd name="connsiteX3" fmla="*/ 0 w 777875"/>
                  <a:gd name="connsiteY3" fmla="*/ 618021 h 728625"/>
                  <a:gd name="connsiteX0" fmla="*/ 0 w 841490"/>
                  <a:gd name="connsiteY0" fmla="*/ 743096 h 743096"/>
                  <a:gd name="connsiteX1" fmla="*/ 433892 w 841490"/>
                  <a:gd name="connsiteY1" fmla="*/ 0 h 743096"/>
                  <a:gd name="connsiteX2" fmla="*/ 841490 w 841490"/>
                  <a:gd name="connsiteY2" fmla="*/ 728625 h 743096"/>
                  <a:gd name="connsiteX3" fmla="*/ 0 w 841490"/>
                  <a:gd name="connsiteY3" fmla="*/ 743096 h 743096"/>
                  <a:gd name="connsiteX0" fmla="*/ 0 w 723685"/>
                  <a:gd name="connsiteY0" fmla="*/ 743096 h 743096"/>
                  <a:gd name="connsiteX1" fmla="*/ 433892 w 723685"/>
                  <a:gd name="connsiteY1" fmla="*/ 0 h 743096"/>
                  <a:gd name="connsiteX2" fmla="*/ 723685 w 723685"/>
                  <a:gd name="connsiteY2" fmla="*/ 678115 h 743096"/>
                  <a:gd name="connsiteX3" fmla="*/ 0 w 723685"/>
                  <a:gd name="connsiteY3" fmla="*/ 743096 h 743096"/>
                  <a:gd name="connsiteX0" fmla="*/ 0 w 834422"/>
                  <a:gd name="connsiteY0" fmla="*/ 743096 h 743096"/>
                  <a:gd name="connsiteX1" fmla="*/ 433892 w 834422"/>
                  <a:gd name="connsiteY1" fmla="*/ 0 h 743096"/>
                  <a:gd name="connsiteX2" fmla="*/ 834422 w 834422"/>
                  <a:gd name="connsiteY2" fmla="*/ 733435 h 743096"/>
                  <a:gd name="connsiteX3" fmla="*/ 0 w 834422"/>
                  <a:gd name="connsiteY3" fmla="*/ 743096 h 743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34422" h="743096">
                    <a:moveTo>
                      <a:pt x="0" y="743096"/>
                    </a:moveTo>
                    <a:lnTo>
                      <a:pt x="433892" y="0"/>
                    </a:lnTo>
                    <a:lnTo>
                      <a:pt x="834422" y="733435"/>
                    </a:lnTo>
                    <a:lnTo>
                      <a:pt x="0" y="743096"/>
                    </a:lnTo>
                    <a:close/>
                  </a:path>
                </a:pathLst>
              </a:custGeom>
              <a:solidFill>
                <a:srgbClr val="8A8D8F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8" name="Параллелограмм 27"/>
              <p:cNvSpPr/>
              <p:nvPr/>
            </p:nvSpPr>
            <p:spPr>
              <a:xfrm>
                <a:off x="807185" y="2821392"/>
                <a:ext cx="1185952" cy="687558"/>
              </a:xfrm>
              <a:custGeom>
                <a:avLst/>
                <a:gdLst>
                  <a:gd name="connsiteX0" fmla="*/ 0 w 1023257"/>
                  <a:gd name="connsiteY0" fmla="*/ 725333 h 725333"/>
                  <a:gd name="connsiteX1" fmla="*/ 364451 w 1023257"/>
                  <a:gd name="connsiteY1" fmla="*/ 0 h 725333"/>
                  <a:gd name="connsiteX2" fmla="*/ 1023257 w 1023257"/>
                  <a:gd name="connsiteY2" fmla="*/ 0 h 725333"/>
                  <a:gd name="connsiteX3" fmla="*/ 658806 w 1023257"/>
                  <a:gd name="connsiteY3" fmla="*/ 725333 h 725333"/>
                  <a:gd name="connsiteX4" fmla="*/ 0 w 1023257"/>
                  <a:gd name="connsiteY4" fmla="*/ 725333 h 725333"/>
                  <a:gd name="connsiteX0" fmla="*/ 0 w 1117599"/>
                  <a:gd name="connsiteY0" fmla="*/ 732590 h 732590"/>
                  <a:gd name="connsiteX1" fmla="*/ 458793 w 1117599"/>
                  <a:gd name="connsiteY1" fmla="*/ 0 h 732590"/>
                  <a:gd name="connsiteX2" fmla="*/ 1117599 w 1117599"/>
                  <a:gd name="connsiteY2" fmla="*/ 0 h 732590"/>
                  <a:gd name="connsiteX3" fmla="*/ 753148 w 1117599"/>
                  <a:gd name="connsiteY3" fmla="*/ 725333 h 732590"/>
                  <a:gd name="connsiteX4" fmla="*/ 0 w 1117599"/>
                  <a:gd name="connsiteY4" fmla="*/ 732590 h 732590"/>
                  <a:gd name="connsiteX0" fmla="*/ 0 w 1262742"/>
                  <a:gd name="connsiteY0" fmla="*/ 732590 h 732590"/>
                  <a:gd name="connsiteX1" fmla="*/ 458793 w 1262742"/>
                  <a:gd name="connsiteY1" fmla="*/ 0 h 732590"/>
                  <a:gd name="connsiteX2" fmla="*/ 1262742 w 1262742"/>
                  <a:gd name="connsiteY2" fmla="*/ 0 h 732590"/>
                  <a:gd name="connsiteX3" fmla="*/ 753148 w 1262742"/>
                  <a:gd name="connsiteY3" fmla="*/ 725333 h 732590"/>
                  <a:gd name="connsiteX4" fmla="*/ 0 w 1262742"/>
                  <a:gd name="connsiteY4" fmla="*/ 732590 h 732590"/>
                  <a:gd name="connsiteX0" fmla="*/ 0 w 1262742"/>
                  <a:gd name="connsiteY0" fmla="*/ 732590 h 732590"/>
                  <a:gd name="connsiteX1" fmla="*/ 458793 w 1262742"/>
                  <a:gd name="connsiteY1" fmla="*/ 0 h 732590"/>
                  <a:gd name="connsiteX2" fmla="*/ 1262742 w 1262742"/>
                  <a:gd name="connsiteY2" fmla="*/ 0 h 732590"/>
                  <a:gd name="connsiteX3" fmla="*/ 840234 w 1262742"/>
                  <a:gd name="connsiteY3" fmla="*/ 718076 h 732590"/>
                  <a:gd name="connsiteX4" fmla="*/ 0 w 1262742"/>
                  <a:gd name="connsiteY4" fmla="*/ 732590 h 732590"/>
                  <a:gd name="connsiteX0" fmla="*/ 0 w 1262742"/>
                  <a:gd name="connsiteY0" fmla="*/ 732590 h 732590"/>
                  <a:gd name="connsiteX1" fmla="*/ 437022 w 1262742"/>
                  <a:gd name="connsiteY1" fmla="*/ 0 h 732590"/>
                  <a:gd name="connsiteX2" fmla="*/ 1262742 w 1262742"/>
                  <a:gd name="connsiteY2" fmla="*/ 0 h 732590"/>
                  <a:gd name="connsiteX3" fmla="*/ 840234 w 1262742"/>
                  <a:gd name="connsiteY3" fmla="*/ 718076 h 732590"/>
                  <a:gd name="connsiteX4" fmla="*/ 0 w 1262742"/>
                  <a:gd name="connsiteY4" fmla="*/ 732590 h 732590"/>
                  <a:gd name="connsiteX0" fmla="*/ 0 w 1262742"/>
                  <a:gd name="connsiteY0" fmla="*/ 732590 h 732590"/>
                  <a:gd name="connsiteX1" fmla="*/ 437022 w 1262742"/>
                  <a:gd name="connsiteY1" fmla="*/ 0 h 732590"/>
                  <a:gd name="connsiteX2" fmla="*/ 1262742 w 1262742"/>
                  <a:gd name="connsiteY2" fmla="*/ 0 h 732590"/>
                  <a:gd name="connsiteX3" fmla="*/ 835471 w 1262742"/>
                  <a:gd name="connsiteY3" fmla="*/ 727601 h 732590"/>
                  <a:gd name="connsiteX4" fmla="*/ 0 w 1262742"/>
                  <a:gd name="connsiteY4" fmla="*/ 732590 h 732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2742" h="732590">
                    <a:moveTo>
                      <a:pt x="0" y="732590"/>
                    </a:moveTo>
                    <a:lnTo>
                      <a:pt x="437022" y="0"/>
                    </a:lnTo>
                    <a:lnTo>
                      <a:pt x="1262742" y="0"/>
                    </a:lnTo>
                    <a:lnTo>
                      <a:pt x="835471" y="727601"/>
                    </a:lnTo>
                    <a:lnTo>
                      <a:pt x="0" y="732590"/>
                    </a:lnTo>
                    <a:close/>
                  </a:path>
                </a:pathLst>
              </a:custGeom>
              <a:solidFill>
                <a:srgbClr val="0D5B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89" name="Прямоугольник 88"/>
          <p:cNvSpPr/>
          <p:nvPr/>
        </p:nvSpPr>
        <p:spPr>
          <a:xfrm rot="10800000" flipH="1" flipV="1">
            <a:off x="53413" y="2498925"/>
            <a:ext cx="7209519" cy="350053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64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6183985" y="1353839"/>
            <a:ext cx="2583740" cy="4939386"/>
            <a:chOff x="6183985" y="1353839"/>
            <a:chExt cx="2583740" cy="4939386"/>
          </a:xfrm>
          <a:solidFill>
            <a:srgbClr val="E0F1FC"/>
          </a:solidFill>
        </p:grpSpPr>
        <p:sp>
          <p:nvSpPr>
            <p:cNvPr id="62" name="Прямоугольник 61"/>
            <p:cNvSpPr/>
            <p:nvPr/>
          </p:nvSpPr>
          <p:spPr>
            <a:xfrm rot="13500000" flipH="1" flipV="1">
              <a:off x="6185085" y="1356696"/>
              <a:ext cx="1035728" cy="10379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Прямоугольник 62"/>
            <p:cNvSpPr/>
            <p:nvPr/>
          </p:nvSpPr>
          <p:spPr>
            <a:xfrm rot="13500000" flipH="1" flipV="1">
              <a:off x="6957990" y="2131006"/>
              <a:ext cx="1035728" cy="10379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Прямоугольник 63"/>
            <p:cNvSpPr/>
            <p:nvPr/>
          </p:nvSpPr>
          <p:spPr>
            <a:xfrm rot="13500000" flipH="1" flipV="1">
              <a:off x="6957990" y="3705360"/>
              <a:ext cx="1035728" cy="10379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Прямоугольник 64"/>
            <p:cNvSpPr/>
            <p:nvPr/>
          </p:nvSpPr>
          <p:spPr>
            <a:xfrm rot="13500000" flipH="1" flipV="1">
              <a:off x="7730897" y="2910232"/>
              <a:ext cx="1035728" cy="10379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Прямоугольник 65"/>
            <p:cNvSpPr/>
            <p:nvPr/>
          </p:nvSpPr>
          <p:spPr>
            <a:xfrm rot="13500000" flipH="1" flipV="1">
              <a:off x="7730896" y="4484584"/>
              <a:ext cx="1035728" cy="10379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Прямоугольник 66"/>
            <p:cNvSpPr/>
            <p:nvPr/>
          </p:nvSpPr>
          <p:spPr>
            <a:xfrm rot="13500000" flipH="1" flipV="1">
              <a:off x="7730896" y="1352739"/>
              <a:ext cx="1035728" cy="10379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Прямоугольник 67"/>
            <p:cNvSpPr/>
            <p:nvPr/>
          </p:nvSpPr>
          <p:spPr>
            <a:xfrm rot="13500000" flipH="1" flipV="1">
              <a:off x="6952309" y="5256397"/>
              <a:ext cx="1035728" cy="10379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5965" y="129302"/>
            <a:ext cx="4386036" cy="63636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D5B90"/>
                </a:solidFill>
              </a:rPr>
              <a:t>Наши клиенты</a:t>
            </a:r>
          </a:p>
        </p:txBody>
      </p:sp>
      <p:sp>
        <p:nvSpPr>
          <p:cNvPr id="43" name="Заголовок 1"/>
          <p:cNvSpPr txBox="1">
            <a:spLocks/>
          </p:cNvSpPr>
          <p:nvPr/>
        </p:nvSpPr>
        <p:spPr>
          <a:xfrm>
            <a:off x="2358354" y="1055464"/>
            <a:ext cx="3967702" cy="420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/>
              <a:t>Металлургия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847898" y="2534096"/>
            <a:ext cx="5855051" cy="3134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200"/>
              </a:spcBef>
            </a:pPr>
            <a:r>
              <a:rPr lang="ru-RU" sz="1400" i="1" dirty="0"/>
              <a:t>«Специалисты ООО «Городской центр экспертиз» квалифицированно оказывают консультации в разработке деклараций промышленной безопасности опасных объектов АО «Кольская ГМК», профессионально проводят экспертизы промышленной безопасности проектов и деклараций промышленной безопасности объектов АО «Кольская ГМК», оказывают помощь в решении вопросов по промышленной безопасности с </a:t>
            </a:r>
            <a:r>
              <a:rPr lang="ru-RU" sz="1400" i="1" dirty="0" err="1"/>
              <a:t>Ростехнадзором</a:t>
            </a:r>
            <a:r>
              <a:rPr lang="ru-RU" sz="1400" i="1" dirty="0"/>
              <a:t>.</a:t>
            </a:r>
          </a:p>
          <a:p>
            <a:pPr algn="just">
              <a:spcBef>
                <a:spcPts val="200"/>
              </a:spcBef>
            </a:pPr>
            <a:r>
              <a:rPr lang="ru-RU" sz="1400" i="1" dirty="0"/>
              <a:t>Результаты проделанной совместной работы помогают нашему предприятию успешно осуществлять производственно-хозяйственную деятельность в соответствии с действующими Законами РФ.» </a:t>
            </a:r>
            <a:endParaRPr lang="en-US" sz="1400" i="1" dirty="0"/>
          </a:p>
          <a:p>
            <a:pPr>
              <a:spcBef>
                <a:spcPts val="1200"/>
              </a:spcBef>
            </a:pPr>
            <a:r>
              <a:rPr lang="ru-RU" sz="1400" b="1" i="1" dirty="0"/>
              <a:t>Начальник управления промышленной безопасности </a:t>
            </a:r>
            <a:br>
              <a:rPr lang="en-US" sz="1400" b="1" i="1" dirty="0"/>
            </a:br>
            <a:r>
              <a:rPr lang="ru-RU" sz="1400" b="1" i="1" dirty="0"/>
              <a:t>АО «Кольская горно-металлургическая компании»,  </a:t>
            </a:r>
            <a:br>
              <a:rPr lang="en-US" sz="1400" b="1" i="1" dirty="0"/>
            </a:br>
            <a:r>
              <a:rPr lang="ru-RU" sz="1400" b="1" i="1" dirty="0"/>
              <a:t>В.Л. Дубровский</a:t>
            </a:r>
          </a:p>
        </p:txBody>
      </p:sp>
      <p:sp>
        <p:nvSpPr>
          <p:cNvPr id="26" name="Прямоугольник 25"/>
          <p:cNvSpPr/>
          <p:nvPr/>
        </p:nvSpPr>
        <p:spPr>
          <a:xfrm rot="13500000" flipH="1" flipV="1">
            <a:off x="6272551" y="1356691"/>
            <a:ext cx="1035728" cy="1037928"/>
          </a:xfrm>
          <a:prstGeom prst="rect">
            <a:avLst/>
          </a:prstGeom>
          <a:solidFill>
            <a:schemeClr val="bg2"/>
          </a:solidFill>
          <a:ln>
            <a:solidFill>
              <a:srgbClr val="0D5B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 rot="13500000" flipH="1" flipV="1">
            <a:off x="7045456" y="2131001"/>
            <a:ext cx="1035728" cy="1037928"/>
          </a:xfrm>
          <a:prstGeom prst="rect">
            <a:avLst/>
          </a:prstGeom>
          <a:solidFill>
            <a:schemeClr val="bg2"/>
          </a:solidFill>
          <a:ln>
            <a:solidFill>
              <a:srgbClr val="0D5B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 rot="13500000" flipH="1" flipV="1">
            <a:off x="7045456" y="3705355"/>
            <a:ext cx="1035728" cy="1037928"/>
          </a:xfrm>
          <a:prstGeom prst="rect">
            <a:avLst/>
          </a:prstGeom>
          <a:solidFill>
            <a:schemeClr val="bg2"/>
          </a:solidFill>
          <a:ln>
            <a:solidFill>
              <a:srgbClr val="0D5B90"/>
            </a:solidFill>
          </a:ln>
          <a:effectLst>
            <a:glow rad="165100">
              <a:srgbClr val="0070C0">
                <a:alpha val="63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 rot="13500000" flipH="1" flipV="1">
            <a:off x="7818363" y="2910227"/>
            <a:ext cx="1035728" cy="1037928"/>
          </a:xfrm>
          <a:prstGeom prst="rect">
            <a:avLst/>
          </a:prstGeom>
          <a:solidFill>
            <a:schemeClr val="bg2"/>
          </a:solidFill>
          <a:ln>
            <a:solidFill>
              <a:srgbClr val="0D5B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 rot="13500000" flipH="1" flipV="1">
            <a:off x="7818362" y="4484579"/>
            <a:ext cx="1035728" cy="1037928"/>
          </a:xfrm>
          <a:prstGeom prst="rect">
            <a:avLst/>
          </a:prstGeom>
          <a:solidFill>
            <a:schemeClr val="bg2"/>
          </a:solidFill>
          <a:ln>
            <a:solidFill>
              <a:srgbClr val="0D5B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 rot="13500000" flipH="1" flipV="1">
            <a:off x="7818362" y="1352734"/>
            <a:ext cx="1035728" cy="1037928"/>
          </a:xfrm>
          <a:prstGeom prst="rect">
            <a:avLst/>
          </a:prstGeom>
          <a:solidFill>
            <a:schemeClr val="bg2"/>
          </a:solidFill>
          <a:ln>
            <a:solidFill>
              <a:srgbClr val="0D5B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 rot="13500000" flipH="1" flipV="1">
            <a:off x="7039775" y="5256392"/>
            <a:ext cx="1035728" cy="1037928"/>
          </a:xfrm>
          <a:prstGeom prst="rect">
            <a:avLst/>
          </a:prstGeom>
          <a:solidFill>
            <a:schemeClr val="bg2"/>
          </a:solidFill>
          <a:ln>
            <a:solidFill>
              <a:srgbClr val="0D5B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2" name="Picture 2" descr="http://ditad.ru/wp-content/uploads/2016/02/%D0%B5%D0%B2%D1%80%D0%B0%D0%B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238" y="1775595"/>
            <a:ext cx="922352" cy="201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 descr="http://www.pro-standart.com/image/response/mechel-energo/meche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763" y="2475869"/>
            <a:ext cx="895200" cy="23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490" y="1663120"/>
            <a:ext cx="879635" cy="47417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61C58A0-CC46-7734-ACB9-F1E2F714E8E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9" t="13695"/>
          <a:stretch/>
        </p:blipFill>
        <p:spPr>
          <a:xfrm>
            <a:off x="7030964" y="333664"/>
            <a:ext cx="1856891" cy="32222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58BAA5C-297C-2EBB-E964-A1D99DDE5D8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855" y="152254"/>
            <a:ext cx="568295" cy="568295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140BC726-131B-75D5-532C-72C6497D8B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5" t="31833" r="8825" b="30544"/>
          <a:stretch/>
        </p:blipFill>
        <p:spPr bwMode="auto">
          <a:xfrm>
            <a:off x="7802588" y="4875778"/>
            <a:ext cx="1100247" cy="26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6A356305-009F-07DE-FB6C-5B5E45390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506" y="3070674"/>
            <a:ext cx="1332085" cy="56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9B6E2F75-E41E-9408-17BA-B386ACDF8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115" y="5352002"/>
            <a:ext cx="702856" cy="632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Логотип ТМК / Производство / TopLogos.ru">
            <a:extLst>
              <a:ext uri="{FF2B5EF4-FFF2-40B4-BE49-F238E27FC236}">
                <a16:creationId xmlns:a16="http://schemas.microsoft.com/office/drawing/2014/main" id="{70044807-81C2-2CB9-2F7E-DC5BAF28F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588" y="3879839"/>
            <a:ext cx="682257" cy="682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813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Группа 81"/>
          <p:cNvGrpSpPr/>
          <p:nvPr/>
        </p:nvGrpSpPr>
        <p:grpSpPr>
          <a:xfrm>
            <a:off x="0" y="110896"/>
            <a:ext cx="8897510" cy="6747104"/>
            <a:chOff x="0" y="110896"/>
            <a:chExt cx="8897510" cy="6747104"/>
          </a:xfrm>
        </p:grpSpPr>
        <p:sp>
          <p:nvSpPr>
            <p:cNvPr id="84" name="Прямоугольник 83"/>
            <p:cNvSpPr/>
            <p:nvPr/>
          </p:nvSpPr>
          <p:spPr>
            <a:xfrm>
              <a:off x="0" y="787752"/>
              <a:ext cx="2205318" cy="6070248"/>
            </a:xfrm>
            <a:prstGeom prst="rect">
              <a:avLst/>
            </a:prstGeom>
            <a:solidFill>
              <a:srgbClr val="E0F1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7" name="Прямая соединительная линия 86"/>
            <p:cNvCxnSpPr>
              <a:stCxn id="90" idx="2"/>
            </p:cNvCxnSpPr>
            <p:nvPr/>
          </p:nvCxnSpPr>
          <p:spPr>
            <a:xfrm flipV="1">
              <a:off x="300831" y="788243"/>
              <a:ext cx="8596679" cy="8493"/>
            </a:xfrm>
            <a:prstGeom prst="line">
              <a:avLst/>
            </a:prstGeom>
            <a:ln w="12700">
              <a:solidFill>
                <a:srgbClr val="0D5B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8" name="Группа 87"/>
            <p:cNvGrpSpPr/>
            <p:nvPr/>
          </p:nvGrpSpPr>
          <p:grpSpPr>
            <a:xfrm>
              <a:off x="298594" y="110896"/>
              <a:ext cx="1567743" cy="1367789"/>
              <a:chOff x="425394" y="2144536"/>
              <a:chExt cx="1567743" cy="1367789"/>
            </a:xfrm>
          </p:grpSpPr>
          <p:sp>
            <p:nvSpPr>
              <p:cNvPr id="89" name="Параллелограмм 27"/>
              <p:cNvSpPr/>
              <p:nvPr/>
            </p:nvSpPr>
            <p:spPr>
              <a:xfrm>
                <a:off x="425394" y="2144536"/>
                <a:ext cx="1185952" cy="688039"/>
              </a:xfrm>
              <a:custGeom>
                <a:avLst/>
                <a:gdLst>
                  <a:gd name="connsiteX0" fmla="*/ 0 w 1023257"/>
                  <a:gd name="connsiteY0" fmla="*/ 725333 h 725333"/>
                  <a:gd name="connsiteX1" fmla="*/ 364451 w 1023257"/>
                  <a:gd name="connsiteY1" fmla="*/ 0 h 725333"/>
                  <a:gd name="connsiteX2" fmla="*/ 1023257 w 1023257"/>
                  <a:gd name="connsiteY2" fmla="*/ 0 h 725333"/>
                  <a:gd name="connsiteX3" fmla="*/ 658806 w 1023257"/>
                  <a:gd name="connsiteY3" fmla="*/ 725333 h 725333"/>
                  <a:gd name="connsiteX4" fmla="*/ 0 w 1023257"/>
                  <a:gd name="connsiteY4" fmla="*/ 725333 h 725333"/>
                  <a:gd name="connsiteX0" fmla="*/ 0 w 1117599"/>
                  <a:gd name="connsiteY0" fmla="*/ 732590 h 732590"/>
                  <a:gd name="connsiteX1" fmla="*/ 458793 w 1117599"/>
                  <a:gd name="connsiteY1" fmla="*/ 0 h 732590"/>
                  <a:gd name="connsiteX2" fmla="*/ 1117599 w 1117599"/>
                  <a:gd name="connsiteY2" fmla="*/ 0 h 732590"/>
                  <a:gd name="connsiteX3" fmla="*/ 753148 w 1117599"/>
                  <a:gd name="connsiteY3" fmla="*/ 725333 h 732590"/>
                  <a:gd name="connsiteX4" fmla="*/ 0 w 1117599"/>
                  <a:gd name="connsiteY4" fmla="*/ 732590 h 732590"/>
                  <a:gd name="connsiteX0" fmla="*/ 0 w 1262742"/>
                  <a:gd name="connsiteY0" fmla="*/ 732590 h 732590"/>
                  <a:gd name="connsiteX1" fmla="*/ 458793 w 1262742"/>
                  <a:gd name="connsiteY1" fmla="*/ 0 h 732590"/>
                  <a:gd name="connsiteX2" fmla="*/ 1262742 w 1262742"/>
                  <a:gd name="connsiteY2" fmla="*/ 0 h 732590"/>
                  <a:gd name="connsiteX3" fmla="*/ 753148 w 1262742"/>
                  <a:gd name="connsiteY3" fmla="*/ 725333 h 732590"/>
                  <a:gd name="connsiteX4" fmla="*/ 0 w 1262742"/>
                  <a:gd name="connsiteY4" fmla="*/ 732590 h 732590"/>
                  <a:gd name="connsiteX0" fmla="*/ 0 w 1262742"/>
                  <a:gd name="connsiteY0" fmla="*/ 732590 h 732590"/>
                  <a:gd name="connsiteX1" fmla="*/ 458793 w 1262742"/>
                  <a:gd name="connsiteY1" fmla="*/ 0 h 732590"/>
                  <a:gd name="connsiteX2" fmla="*/ 1262742 w 1262742"/>
                  <a:gd name="connsiteY2" fmla="*/ 0 h 732590"/>
                  <a:gd name="connsiteX3" fmla="*/ 840234 w 1262742"/>
                  <a:gd name="connsiteY3" fmla="*/ 718076 h 732590"/>
                  <a:gd name="connsiteX4" fmla="*/ 0 w 1262742"/>
                  <a:gd name="connsiteY4" fmla="*/ 732590 h 732590"/>
                  <a:gd name="connsiteX0" fmla="*/ 0 w 1262742"/>
                  <a:gd name="connsiteY0" fmla="*/ 732590 h 732590"/>
                  <a:gd name="connsiteX1" fmla="*/ 437022 w 1262742"/>
                  <a:gd name="connsiteY1" fmla="*/ 0 h 732590"/>
                  <a:gd name="connsiteX2" fmla="*/ 1262742 w 1262742"/>
                  <a:gd name="connsiteY2" fmla="*/ 0 h 732590"/>
                  <a:gd name="connsiteX3" fmla="*/ 840234 w 1262742"/>
                  <a:gd name="connsiteY3" fmla="*/ 718076 h 732590"/>
                  <a:gd name="connsiteX4" fmla="*/ 0 w 1262742"/>
                  <a:gd name="connsiteY4" fmla="*/ 732590 h 732590"/>
                  <a:gd name="connsiteX0" fmla="*/ 0 w 1262742"/>
                  <a:gd name="connsiteY0" fmla="*/ 732590 h 732590"/>
                  <a:gd name="connsiteX1" fmla="*/ 437022 w 1262742"/>
                  <a:gd name="connsiteY1" fmla="*/ 0 h 732590"/>
                  <a:gd name="connsiteX2" fmla="*/ 1262742 w 1262742"/>
                  <a:gd name="connsiteY2" fmla="*/ 0 h 732590"/>
                  <a:gd name="connsiteX3" fmla="*/ 837853 w 1262742"/>
                  <a:gd name="connsiteY3" fmla="*/ 725220 h 732590"/>
                  <a:gd name="connsiteX4" fmla="*/ 0 w 1262742"/>
                  <a:gd name="connsiteY4" fmla="*/ 732590 h 732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2742" h="732590">
                    <a:moveTo>
                      <a:pt x="0" y="732590"/>
                    </a:moveTo>
                    <a:lnTo>
                      <a:pt x="437022" y="0"/>
                    </a:lnTo>
                    <a:lnTo>
                      <a:pt x="1262742" y="0"/>
                    </a:lnTo>
                    <a:lnTo>
                      <a:pt x="837853" y="725220"/>
                    </a:lnTo>
                    <a:lnTo>
                      <a:pt x="0" y="732590"/>
                    </a:lnTo>
                    <a:close/>
                  </a:path>
                </a:pathLst>
              </a:custGeom>
              <a:solidFill>
                <a:srgbClr val="8A8D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0" name="Равнобедренный треугольник 28"/>
              <p:cNvSpPr/>
              <p:nvPr/>
            </p:nvSpPr>
            <p:spPr>
              <a:xfrm rot="10800000">
                <a:off x="427631" y="2821393"/>
                <a:ext cx="792044" cy="690932"/>
              </a:xfrm>
              <a:custGeom>
                <a:avLst/>
                <a:gdLst>
                  <a:gd name="connsiteX0" fmla="*/ 0 w 834045"/>
                  <a:gd name="connsiteY0" fmla="*/ 719004 h 719004"/>
                  <a:gd name="connsiteX1" fmla="*/ 417023 w 834045"/>
                  <a:gd name="connsiteY1" fmla="*/ 0 h 719004"/>
                  <a:gd name="connsiteX2" fmla="*/ 834045 w 834045"/>
                  <a:gd name="connsiteY2" fmla="*/ 719004 h 719004"/>
                  <a:gd name="connsiteX3" fmla="*/ 0 w 834045"/>
                  <a:gd name="connsiteY3" fmla="*/ 719004 h 719004"/>
                  <a:gd name="connsiteX0" fmla="*/ 0 w 848559"/>
                  <a:gd name="connsiteY0" fmla="*/ 726261 h 726261"/>
                  <a:gd name="connsiteX1" fmla="*/ 431537 w 848559"/>
                  <a:gd name="connsiteY1" fmla="*/ 0 h 726261"/>
                  <a:gd name="connsiteX2" fmla="*/ 848559 w 848559"/>
                  <a:gd name="connsiteY2" fmla="*/ 719004 h 726261"/>
                  <a:gd name="connsiteX3" fmla="*/ 0 w 848559"/>
                  <a:gd name="connsiteY3" fmla="*/ 726261 h 726261"/>
                  <a:gd name="connsiteX0" fmla="*/ 0 w 848559"/>
                  <a:gd name="connsiteY0" fmla="*/ 731071 h 731071"/>
                  <a:gd name="connsiteX1" fmla="*/ 445673 w 848559"/>
                  <a:gd name="connsiteY1" fmla="*/ 0 h 731071"/>
                  <a:gd name="connsiteX2" fmla="*/ 848559 w 848559"/>
                  <a:gd name="connsiteY2" fmla="*/ 723814 h 731071"/>
                  <a:gd name="connsiteX3" fmla="*/ 0 w 848559"/>
                  <a:gd name="connsiteY3" fmla="*/ 731071 h 731071"/>
                  <a:gd name="connsiteX0" fmla="*/ 0 w 829710"/>
                  <a:gd name="connsiteY0" fmla="*/ 745502 h 745502"/>
                  <a:gd name="connsiteX1" fmla="*/ 426824 w 829710"/>
                  <a:gd name="connsiteY1" fmla="*/ 0 h 745502"/>
                  <a:gd name="connsiteX2" fmla="*/ 829710 w 829710"/>
                  <a:gd name="connsiteY2" fmla="*/ 723814 h 745502"/>
                  <a:gd name="connsiteX3" fmla="*/ 0 w 829710"/>
                  <a:gd name="connsiteY3" fmla="*/ 745502 h 745502"/>
                  <a:gd name="connsiteX0" fmla="*/ 0 w 839134"/>
                  <a:gd name="connsiteY0" fmla="*/ 745502 h 745502"/>
                  <a:gd name="connsiteX1" fmla="*/ 436248 w 839134"/>
                  <a:gd name="connsiteY1" fmla="*/ 0 h 745502"/>
                  <a:gd name="connsiteX2" fmla="*/ 839134 w 839134"/>
                  <a:gd name="connsiteY2" fmla="*/ 723814 h 745502"/>
                  <a:gd name="connsiteX3" fmla="*/ 0 w 839134"/>
                  <a:gd name="connsiteY3" fmla="*/ 745502 h 745502"/>
                  <a:gd name="connsiteX0" fmla="*/ 0 w 923954"/>
                  <a:gd name="connsiteY0" fmla="*/ 745502 h 745502"/>
                  <a:gd name="connsiteX1" fmla="*/ 436248 w 923954"/>
                  <a:gd name="connsiteY1" fmla="*/ 0 h 745502"/>
                  <a:gd name="connsiteX2" fmla="*/ 923954 w 923954"/>
                  <a:gd name="connsiteY2" fmla="*/ 502528 h 745502"/>
                  <a:gd name="connsiteX3" fmla="*/ 0 w 923954"/>
                  <a:gd name="connsiteY3" fmla="*/ 745502 h 745502"/>
                  <a:gd name="connsiteX0" fmla="*/ 0 w 843846"/>
                  <a:gd name="connsiteY0" fmla="*/ 745502 h 745502"/>
                  <a:gd name="connsiteX1" fmla="*/ 436248 w 843846"/>
                  <a:gd name="connsiteY1" fmla="*/ 0 h 745502"/>
                  <a:gd name="connsiteX2" fmla="*/ 843846 w 843846"/>
                  <a:gd name="connsiteY2" fmla="*/ 728625 h 745502"/>
                  <a:gd name="connsiteX3" fmla="*/ 0 w 843846"/>
                  <a:gd name="connsiteY3" fmla="*/ 745502 h 745502"/>
                  <a:gd name="connsiteX0" fmla="*/ 0 w 763739"/>
                  <a:gd name="connsiteY0" fmla="*/ 682964 h 728625"/>
                  <a:gd name="connsiteX1" fmla="*/ 356141 w 763739"/>
                  <a:gd name="connsiteY1" fmla="*/ 0 h 728625"/>
                  <a:gd name="connsiteX2" fmla="*/ 763739 w 763739"/>
                  <a:gd name="connsiteY2" fmla="*/ 728625 h 728625"/>
                  <a:gd name="connsiteX3" fmla="*/ 0 w 763739"/>
                  <a:gd name="connsiteY3" fmla="*/ 682964 h 728625"/>
                  <a:gd name="connsiteX0" fmla="*/ 0 w 834421"/>
                  <a:gd name="connsiteY0" fmla="*/ 740691 h 740691"/>
                  <a:gd name="connsiteX1" fmla="*/ 426823 w 834421"/>
                  <a:gd name="connsiteY1" fmla="*/ 0 h 740691"/>
                  <a:gd name="connsiteX2" fmla="*/ 834421 w 834421"/>
                  <a:gd name="connsiteY2" fmla="*/ 728625 h 740691"/>
                  <a:gd name="connsiteX3" fmla="*/ 0 w 834421"/>
                  <a:gd name="connsiteY3" fmla="*/ 740691 h 740691"/>
                  <a:gd name="connsiteX0" fmla="*/ 0 w 777875"/>
                  <a:gd name="connsiteY0" fmla="*/ 618021 h 728625"/>
                  <a:gd name="connsiteX1" fmla="*/ 370277 w 777875"/>
                  <a:gd name="connsiteY1" fmla="*/ 0 h 728625"/>
                  <a:gd name="connsiteX2" fmla="*/ 777875 w 777875"/>
                  <a:gd name="connsiteY2" fmla="*/ 728625 h 728625"/>
                  <a:gd name="connsiteX3" fmla="*/ 0 w 777875"/>
                  <a:gd name="connsiteY3" fmla="*/ 618021 h 728625"/>
                  <a:gd name="connsiteX0" fmla="*/ 0 w 841490"/>
                  <a:gd name="connsiteY0" fmla="*/ 743096 h 743096"/>
                  <a:gd name="connsiteX1" fmla="*/ 433892 w 841490"/>
                  <a:gd name="connsiteY1" fmla="*/ 0 h 743096"/>
                  <a:gd name="connsiteX2" fmla="*/ 841490 w 841490"/>
                  <a:gd name="connsiteY2" fmla="*/ 728625 h 743096"/>
                  <a:gd name="connsiteX3" fmla="*/ 0 w 841490"/>
                  <a:gd name="connsiteY3" fmla="*/ 743096 h 743096"/>
                  <a:gd name="connsiteX0" fmla="*/ 0 w 723685"/>
                  <a:gd name="connsiteY0" fmla="*/ 743096 h 743096"/>
                  <a:gd name="connsiteX1" fmla="*/ 433892 w 723685"/>
                  <a:gd name="connsiteY1" fmla="*/ 0 h 743096"/>
                  <a:gd name="connsiteX2" fmla="*/ 723685 w 723685"/>
                  <a:gd name="connsiteY2" fmla="*/ 678115 h 743096"/>
                  <a:gd name="connsiteX3" fmla="*/ 0 w 723685"/>
                  <a:gd name="connsiteY3" fmla="*/ 743096 h 743096"/>
                  <a:gd name="connsiteX0" fmla="*/ 0 w 834422"/>
                  <a:gd name="connsiteY0" fmla="*/ 743096 h 743096"/>
                  <a:gd name="connsiteX1" fmla="*/ 433892 w 834422"/>
                  <a:gd name="connsiteY1" fmla="*/ 0 h 743096"/>
                  <a:gd name="connsiteX2" fmla="*/ 834422 w 834422"/>
                  <a:gd name="connsiteY2" fmla="*/ 733435 h 743096"/>
                  <a:gd name="connsiteX3" fmla="*/ 0 w 834422"/>
                  <a:gd name="connsiteY3" fmla="*/ 743096 h 743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34422" h="743096">
                    <a:moveTo>
                      <a:pt x="0" y="743096"/>
                    </a:moveTo>
                    <a:lnTo>
                      <a:pt x="433892" y="0"/>
                    </a:lnTo>
                    <a:lnTo>
                      <a:pt x="834422" y="733435"/>
                    </a:lnTo>
                    <a:lnTo>
                      <a:pt x="0" y="743096"/>
                    </a:lnTo>
                    <a:close/>
                  </a:path>
                </a:pathLst>
              </a:custGeom>
              <a:solidFill>
                <a:srgbClr val="8A8D8F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1" name="Параллелограмм 27"/>
              <p:cNvSpPr/>
              <p:nvPr/>
            </p:nvSpPr>
            <p:spPr>
              <a:xfrm>
                <a:off x="807185" y="2821392"/>
                <a:ext cx="1185952" cy="687558"/>
              </a:xfrm>
              <a:custGeom>
                <a:avLst/>
                <a:gdLst>
                  <a:gd name="connsiteX0" fmla="*/ 0 w 1023257"/>
                  <a:gd name="connsiteY0" fmla="*/ 725333 h 725333"/>
                  <a:gd name="connsiteX1" fmla="*/ 364451 w 1023257"/>
                  <a:gd name="connsiteY1" fmla="*/ 0 h 725333"/>
                  <a:gd name="connsiteX2" fmla="*/ 1023257 w 1023257"/>
                  <a:gd name="connsiteY2" fmla="*/ 0 h 725333"/>
                  <a:gd name="connsiteX3" fmla="*/ 658806 w 1023257"/>
                  <a:gd name="connsiteY3" fmla="*/ 725333 h 725333"/>
                  <a:gd name="connsiteX4" fmla="*/ 0 w 1023257"/>
                  <a:gd name="connsiteY4" fmla="*/ 725333 h 725333"/>
                  <a:gd name="connsiteX0" fmla="*/ 0 w 1117599"/>
                  <a:gd name="connsiteY0" fmla="*/ 732590 h 732590"/>
                  <a:gd name="connsiteX1" fmla="*/ 458793 w 1117599"/>
                  <a:gd name="connsiteY1" fmla="*/ 0 h 732590"/>
                  <a:gd name="connsiteX2" fmla="*/ 1117599 w 1117599"/>
                  <a:gd name="connsiteY2" fmla="*/ 0 h 732590"/>
                  <a:gd name="connsiteX3" fmla="*/ 753148 w 1117599"/>
                  <a:gd name="connsiteY3" fmla="*/ 725333 h 732590"/>
                  <a:gd name="connsiteX4" fmla="*/ 0 w 1117599"/>
                  <a:gd name="connsiteY4" fmla="*/ 732590 h 732590"/>
                  <a:gd name="connsiteX0" fmla="*/ 0 w 1262742"/>
                  <a:gd name="connsiteY0" fmla="*/ 732590 h 732590"/>
                  <a:gd name="connsiteX1" fmla="*/ 458793 w 1262742"/>
                  <a:gd name="connsiteY1" fmla="*/ 0 h 732590"/>
                  <a:gd name="connsiteX2" fmla="*/ 1262742 w 1262742"/>
                  <a:gd name="connsiteY2" fmla="*/ 0 h 732590"/>
                  <a:gd name="connsiteX3" fmla="*/ 753148 w 1262742"/>
                  <a:gd name="connsiteY3" fmla="*/ 725333 h 732590"/>
                  <a:gd name="connsiteX4" fmla="*/ 0 w 1262742"/>
                  <a:gd name="connsiteY4" fmla="*/ 732590 h 732590"/>
                  <a:gd name="connsiteX0" fmla="*/ 0 w 1262742"/>
                  <a:gd name="connsiteY0" fmla="*/ 732590 h 732590"/>
                  <a:gd name="connsiteX1" fmla="*/ 458793 w 1262742"/>
                  <a:gd name="connsiteY1" fmla="*/ 0 h 732590"/>
                  <a:gd name="connsiteX2" fmla="*/ 1262742 w 1262742"/>
                  <a:gd name="connsiteY2" fmla="*/ 0 h 732590"/>
                  <a:gd name="connsiteX3" fmla="*/ 840234 w 1262742"/>
                  <a:gd name="connsiteY3" fmla="*/ 718076 h 732590"/>
                  <a:gd name="connsiteX4" fmla="*/ 0 w 1262742"/>
                  <a:gd name="connsiteY4" fmla="*/ 732590 h 732590"/>
                  <a:gd name="connsiteX0" fmla="*/ 0 w 1262742"/>
                  <a:gd name="connsiteY0" fmla="*/ 732590 h 732590"/>
                  <a:gd name="connsiteX1" fmla="*/ 437022 w 1262742"/>
                  <a:gd name="connsiteY1" fmla="*/ 0 h 732590"/>
                  <a:gd name="connsiteX2" fmla="*/ 1262742 w 1262742"/>
                  <a:gd name="connsiteY2" fmla="*/ 0 h 732590"/>
                  <a:gd name="connsiteX3" fmla="*/ 840234 w 1262742"/>
                  <a:gd name="connsiteY3" fmla="*/ 718076 h 732590"/>
                  <a:gd name="connsiteX4" fmla="*/ 0 w 1262742"/>
                  <a:gd name="connsiteY4" fmla="*/ 732590 h 732590"/>
                  <a:gd name="connsiteX0" fmla="*/ 0 w 1262742"/>
                  <a:gd name="connsiteY0" fmla="*/ 732590 h 732590"/>
                  <a:gd name="connsiteX1" fmla="*/ 437022 w 1262742"/>
                  <a:gd name="connsiteY1" fmla="*/ 0 h 732590"/>
                  <a:gd name="connsiteX2" fmla="*/ 1262742 w 1262742"/>
                  <a:gd name="connsiteY2" fmla="*/ 0 h 732590"/>
                  <a:gd name="connsiteX3" fmla="*/ 835471 w 1262742"/>
                  <a:gd name="connsiteY3" fmla="*/ 727601 h 732590"/>
                  <a:gd name="connsiteX4" fmla="*/ 0 w 1262742"/>
                  <a:gd name="connsiteY4" fmla="*/ 732590 h 732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2742" h="732590">
                    <a:moveTo>
                      <a:pt x="0" y="732590"/>
                    </a:moveTo>
                    <a:lnTo>
                      <a:pt x="437022" y="0"/>
                    </a:lnTo>
                    <a:lnTo>
                      <a:pt x="1262742" y="0"/>
                    </a:lnTo>
                    <a:lnTo>
                      <a:pt x="835471" y="727601"/>
                    </a:lnTo>
                    <a:lnTo>
                      <a:pt x="0" y="732590"/>
                    </a:lnTo>
                    <a:close/>
                  </a:path>
                </a:pathLst>
              </a:custGeom>
              <a:solidFill>
                <a:srgbClr val="0D5B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92" name="Прямоугольник 91"/>
          <p:cNvSpPr/>
          <p:nvPr/>
        </p:nvSpPr>
        <p:spPr>
          <a:xfrm rot="10800000" flipH="1" flipV="1">
            <a:off x="10596" y="2260545"/>
            <a:ext cx="7209519" cy="350053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64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 rot="13500000" flipH="1" flipV="1">
            <a:off x="6957990" y="3705360"/>
            <a:ext cx="1035728" cy="1037928"/>
          </a:xfrm>
          <a:prstGeom prst="rect">
            <a:avLst/>
          </a:prstGeom>
          <a:solidFill>
            <a:srgbClr val="E0F1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 rot="13500000" flipH="1" flipV="1">
            <a:off x="7039774" y="3703034"/>
            <a:ext cx="1035728" cy="1037928"/>
          </a:xfrm>
          <a:prstGeom prst="rect">
            <a:avLst/>
          </a:prstGeom>
          <a:solidFill>
            <a:schemeClr val="bg2"/>
          </a:solidFill>
          <a:ln>
            <a:solidFill>
              <a:srgbClr val="0D5B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 rot="13500000" flipH="1" flipV="1">
            <a:off x="7744916" y="1351965"/>
            <a:ext cx="1035728" cy="1037928"/>
          </a:xfrm>
          <a:prstGeom prst="rect">
            <a:avLst/>
          </a:prstGeom>
          <a:solidFill>
            <a:srgbClr val="E0F1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 rot="13500000" flipH="1" flipV="1">
            <a:off x="6957990" y="2131006"/>
            <a:ext cx="1035728" cy="1037928"/>
          </a:xfrm>
          <a:prstGeom prst="rect">
            <a:avLst/>
          </a:prstGeom>
          <a:solidFill>
            <a:srgbClr val="E0F1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 rot="13500000" flipH="1" flipV="1">
            <a:off x="7730896" y="4484584"/>
            <a:ext cx="1035728" cy="1037928"/>
          </a:xfrm>
          <a:prstGeom prst="rect">
            <a:avLst/>
          </a:prstGeom>
          <a:solidFill>
            <a:srgbClr val="E0F1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 rot="13500000" flipH="1" flipV="1">
            <a:off x="6186461" y="1351965"/>
            <a:ext cx="1035728" cy="1037928"/>
          </a:xfrm>
          <a:prstGeom prst="rect">
            <a:avLst/>
          </a:prstGeom>
          <a:solidFill>
            <a:srgbClr val="E0F1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 rot="13500000" flipH="1" flipV="1">
            <a:off x="6952309" y="5256397"/>
            <a:ext cx="1035728" cy="1037928"/>
          </a:xfrm>
          <a:prstGeom prst="rect">
            <a:avLst/>
          </a:prstGeom>
          <a:solidFill>
            <a:srgbClr val="E0F1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 rot="13500000" flipH="1" flipV="1">
            <a:off x="7730897" y="2910232"/>
            <a:ext cx="1035728" cy="1037928"/>
          </a:xfrm>
          <a:prstGeom prst="rect">
            <a:avLst/>
          </a:prstGeom>
          <a:solidFill>
            <a:srgbClr val="E0F1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5965" y="129302"/>
            <a:ext cx="4386036" cy="63636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D5B90"/>
                </a:solidFill>
              </a:rPr>
              <a:t>Наши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>
                <a:solidFill>
                  <a:srgbClr val="0D5B90"/>
                </a:solidFill>
              </a:rPr>
              <a:t>клиенты</a:t>
            </a:r>
          </a:p>
        </p:txBody>
      </p:sp>
      <p:sp>
        <p:nvSpPr>
          <p:cNvPr id="43" name="Заголовок 1"/>
          <p:cNvSpPr txBox="1">
            <a:spLocks/>
          </p:cNvSpPr>
          <p:nvPr/>
        </p:nvSpPr>
        <p:spPr>
          <a:xfrm>
            <a:off x="2405103" y="1021615"/>
            <a:ext cx="4749641" cy="4133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/>
              <a:t>Химия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849087" y="2356930"/>
            <a:ext cx="5755353" cy="318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i="1" dirty="0"/>
              <a:t>«Администрация ОАО «Ангарский завод полимеров» выражает благодарность руководству Городского центра экспертиз за выполненный комплекс работ по декларированию и лицензированию.</a:t>
            </a:r>
          </a:p>
          <a:p>
            <a:pPr algn="just"/>
            <a:r>
              <a:rPr lang="ru-RU" sz="1400" i="1" dirty="0"/>
              <a:t>Специалисты ГЦЭ грамотно и профессионально  организовали процесс подготовки и формирования материалов декларирования при самом непосредственном своем участии. </a:t>
            </a:r>
          </a:p>
          <a:p>
            <a:pPr algn="just"/>
            <a:r>
              <a:rPr lang="ru-RU" sz="1400" i="1" dirty="0"/>
              <a:t>Кроме того, специалистами ГЦЭ была оказана помощь ОАО «Ангарский завод полимеров» в получении лицензии на основные виды деятельности.</a:t>
            </a:r>
          </a:p>
          <a:p>
            <a:pPr algn="just"/>
            <a:r>
              <a:rPr lang="ru-RU" sz="1400" i="1" dirty="0"/>
              <a:t>Сотрудничество ОАО «Ангарский завод полимеров» с ГЦЭ дает право рекомендовать последнего как высокопрофессионального и надежного партнера, позволяющего экономить время и средства предприятия.» </a:t>
            </a:r>
            <a:endParaRPr lang="en-US" sz="1400" i="1" dirty="0"/>
          </a:p>
          <a:p>
            <a:pPr>
              <a:spcBef>
                <a:spcPts val="600"/>
              </a:spcBef>
            </a:pPr>
            <a:r>
              <a:rPr lang="ru-RU" sz="1400" b="1" i="1" dirty="0"/>
              <a:t>Технический директор ОАО «Ангарский завод полимеров», </a:t>
            </a:r>
            <a:br>
              <a:rPr lang="ru-RU" sz="1400" b="1" i="1" dirty="0"/>
            </a:br>
            <a:r>
              <a:rPr lang="ru-RU" sz="1400" b="1" i="1" dirty="0"/>
              <a:t>В.В. Цветков</a:t>
            </a:r>
          </a:p>
        </p:txBody>
      </p:sp>
      <p:sp>
        <p:nvSpPr>
          <p:cNvPr id="46" name="Прямоугольник 45"/>
          <p:cNvSpPr/>
          <p:nvPr/>
        </p:nvSpPr>
        <p:spPr>
          <a:xfrm rot="13500000" flipH="1" flipV="1">
            <a:off x="7818363" y="2910227"/>
            <a:ext cx="1035728" cy="1037928"/>
          </a:xfrm>
          <a:prstGeom prst="rect">
            <a:avLst/>
          </a:prstGeom>
          <a:solidFill>
            <a:schemeClr val="bg1"/>
          </a:solidFill>
          <a:ln>
            <a:solidFill>
              <a:srgbClr val="0D5B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 rot="13500000" flipH="1" flipV="1">
            <a:off x="7832382" y="1351960"/>
            <a:ext cx="1035728" cy="1037928"/>
          </a:xfrm>
          <a:prstGeom prst="rect">
            <a:avLst/>
          </a:prstGeom>
          <a:solidFill>
            <a:schemeClr val="bg2"/>
          </a:solidFill>
          <a:ln>
            <a:solidFill>
              <a:srgbClr val="0D5B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 rot="13500000" flipH="1" flipV="1">
            <a:off x="7045456" y="2131001"/>
            <a:ext cx="1035728" cy="1037928"/>
          </a:xfrm>
          <a:prstGeom prst="rect">
            <a:avLst/>
          </a:prstGeom>
          <a:solidFill>
            <a:schemeClr val="bg2"/>
          </a:solidFill>
          <a:ln>
            <a:solidFill>
              <a:srgbClr val="0D5B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 rot="13500000" flipH="1" flipV="1">
            <a:off x="7818362" y="4484579"/>
            <a:ext cx="1035728" cy="1037928"/>
          </a:xfrm>
          <a:prstGeom prst="rect">
            <a:avLst/>
          </a:prstGeom>
          <a:solidFill>
            <a:schemeClr val="bg2"/>
          </a:solidFill>
          <a:ln>
            <a:solidFill>
              <a:srgbClr val="0D5B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 rot="13500000" flipH="1" flipV="1">
            <a:off x="6273927" y="1351960"/>
            <a:ext cx="1035728" cy="1037928"/>
          </a:xfrm>
          <a:prstGeom prst="rect">
            <a:avLst/>
          </a:prstGeom>
          <a:solidFill>
            <a:schemeClr val="bg2"/>
          </a:solidFill>
          <a:ln>
            <a:solidFill>
              <a:srgbClr val="0D5B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 rot="13500000" flipH="1" flipV="1">
            <a:off x="7039775" y="5256392"/>
            <a:ext cx="1035728" cy="1037928"/>
          </a:xfrm>
          <a:prstGeom prst="rect">
            <a:avLst/>
          </a:prstGeom>
          <a:solidFill>
            <a:schemeClr val="bg2"/>
          </a:solidFill>
          <a:ln>
            <a:solidFill>
              <a:srgbClr val="0D5B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608" y="2311811"/>
            <a:ext cx="676062" cy="4905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924" y="3266074"/>
            <a:ext cx="586194" cy="312558"/>
          </a:xfrm>
          <a:prstGeom prst="rect">
            <a:avLst/>
          </a:prstGeom>
        </p:spPr>
      </p:pic>
      <p:sp>
        <p:nvSpPr>
          <p:cNvPr id="38" name="Прямоугольник 37"/>
          <p:cNvSpPr/>
          <p:nvPr/>
        </p:nvSpPr>
        <p:spPr>
          <a:xfrm rot="13500000" flipH="1" flipV="1">
            <a:off x="5464510" y="5263654"/>
            <a:ext cx="1035728" cy="1037928"/>
          </a:xfrm>
          <a:prstGeom prst="rect">
            <a:avLst/>
          </a:prstGeom>
          <a:solidFill>
            <a:srgbClr val="E0F1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 rot="13500000" flipH="1" flipV="1">
            <a:off x="5551977" y="5263648"/>
            <a:ext cx="1035728" cy="1037928"/>
          </a:xfrm>
          <a:prstGeom prst="rect">
            <a:avLst/>
          </a:prstGeom>
          <a:solidFill>
            <a:schemeClr val="bg2"/>
          </a:solidFill>
          <a:ln>
            <a:solidFill>
              <a:srgbClr val="0D5B90"/>
            </a:solidFill>
          </a:ln>
          <a:effectLst>
            <a:glow rad="165100">
              <a:srgbClr val="0070C0">
                <a:alpha val="63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AA89919-7643-7880-D953-A918D653FE8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9" t="13695"/>
          <a:stretch/>
        </p:blipFill>
        <p:spPr>
          <a:xfrm>
            <a:off x="7030964" y="333664"/>
            <a:ext cx="1856891" cy="32222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FF889A0-3A65-9FA9-E4FB-6214441033A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855" y="152254"/>
            <a:ext cx="568295" cy="568295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39A40AC5-5364-20C5-06B2-4308A905E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954" y="4069522"/>
            <a:ext cx="1100097" cy="36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Фирменный стиль">
            <a:extLst>
              <a:ext uri="{FF2B5EF4-FFF2-40B4-BE49-F238E27FC236}">
                <a16:creationId xmlns:a16="http://schemas.microsoft.com/office/drawing/2014/main" id="{AFA035A9-933C-CFC6-B0C3-5C6C681F9A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08" t="42398" r="27773" b="42212"/>
          <a:stretch/>
        </p:blipFill>
        <p:spPr bwMode="auto">
          <a:xfrm>
            <a:off x="7734943" y="1775966"/>
            <a:ext cx="1224650" cy="21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Акрон (компания) — Википедия">
            <a:extLst>
              <a:ext uri="{FF2B5EF4-FFF2-40B4-BE49-F238E27FC236}">
                <a16:creationId xmlns:a16="http://schemas.microsoft.com/office/drawing/2014/main" id="{88666926-3747-D098-96C4-970EFF4D9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482" y="5521949"/>
            <a:ext cx="591580" cy="585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ЕвроХим — Членство – Форум Доноров | Ассоциация грантодающих организаций">
            <a:extLst>
              <a:ext uri="{FF2B5EF4-FFF2-40B4-BE49-F238E27FC236}">
                <a16:creationId xmlns:a16="http://schemas.microsoft.com/office/drawing/2014/main" id="{8B0E9421-0103-C427-B35B-E4FC476F5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572" y="1591150"/>
            <a:ext cx="884410" cy="521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Gillette logo, изображений — 203: стоковые фотографии и картинки |  Shutterstock">
            <a:extLst>
              <a:ext uri="{FF2B5EF4-FFF2-40B4-BE49-F238E27FC236}">
                <a16:creationId xmlns:a16="http://schemas.microsoft.com/office/drawing/2014/main" id="{D5C24DFE-E441-26C8-F2D4-62B1EC48D5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67" b="27076"/>
          <a:stretch/>
        </p:blipFill>
        <p:spPr bwMode="auto">
          <a:xfrm>
            <a:off x="7041386" y="5627704"/>
            <a:ext cx="1012014" cy="295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IKON TYRES – НОВОЕ ИМЯ ЛЕГЕНДАРНЫХ ШИН В РОССИИ">
            <a:extLst>
              <a:ext uri="{FF2B5EF4-FFF2-40B4-BE49-F238E27FC236}">
                <a16:creationId xmlns:a16="http://schemas.microsoft.com/office/drawing/2014/main" id="{7FEA07E6-232D-EC74-DFAC-DE985DE126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2" t="35216" r="18396" b="38535"/>
          <a:stretch/>
        </p:blipFill>
        <p:spPr bwMode="auto">
          <a:xfrm>
            <a:off x="7784472" y="4925185"/>
            <a:ext cx="1100097" cy="22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66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Другая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34AD"/>
      </a:accent1>
      <a:accent2>
        <a:srgbClr val="515455"/>
      </a:accent2>
      <a:accent3>
        <a:srgbClr val="8D8E8C"/>
      </a:accent3>
      <a:accent4>
        <a:srgbClr val="7F8FA9"/>
      </a:accent4>
      <a:accent5>
        <a:srgbClr val="252422"/>
      </a:accent5>
      <a:accent6>
        <a:srgbClr val="515455"/>
      </a:accent6>
      <a:hlink>
        <a:srgbClr val="0034AD"/>
      </a:hlink>
      <a:folHlink>
        <a:srgbClr val="8D8E8C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35731</TotalTime>
  <Words>1138</Words>
  <Application>Microsoft Office PowerPoint</Application>
  <PresentationFormat>Экран (4:3)</PresentationFormat>
  <Paragraphs>126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Yandex Sans Text</vt:lpstr>
      <vt:lpstr>Office Theme</vt:lpstr>
      <vt:lpstr>Презентация PowerPoint</vt:lpstr>
      <vt:lpstr>Обращение директора</vt:lpstr>
      <vt:lpstr>Наши преимущества</vt:lpstr>
      <vt:lpstr>Наши услуги</vt:lpstr>
      <vt:lpstr>Наши услуги</vt:lpstr>
      <vt:lpstr>Наши клиенты</vt:lpstr>
      <vt:lpstr>Наши клиенты</vt:lpstr>
      <vt:lpstr>Наши клиенты</vt:lpstr>
      <vt:lpstr>Наши клиенты</vt:lpstr>
      <vt:lpstr>Наши клиенты</vt:lpstr>
      <vt:lpstr>Наши контакты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Курагина Татьяна Валерьевна</dc:creator>
  <cp:lastModifiedBy>Antonina P. Chepeleva</cp:lastModifiedBy>
  <cp:revision>369</cp:revision>
  <cp:lastPrinted>2024-10-24T08:30:30Z</cp:lastPrinted>
  <dcterms:created xsi:type="dcterms:W3CDTF">2018-02-02T12:07:29Z</dcterms:created>
  <dcterms:modified xsi:type="dcterms:W3CDTF">2024-11-08T14:58:59Z</dcterms:modified>
</cp:coreProperties>
</file>